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462" r:id="rId3"/>
    <p:sldId id="463" r:id="rId4"/>
    <p:sldId id="464" r:id="rId5"/>
    <p:sldId id="458" r:id="rId6"/>
    <p:sldId id="465" r:id="rId7"/>
    <p:sldId id="468" r:id="rId8"/>
    <p:sldId id="459" r:id="rId9"/>
    <p:sldId id="469" r:id="rId10"/>
    <p:sldId id="473" r:id="rId11"/>
    <p:sldId id="460" r:id="rId12"/>
    <p:sldId id="484" r:id="rId13"/>
    <p:sldId id="485" r:id="rId14"/>
    <p:sldId id="486" r:id="rId15"/>
    <p:sldId id="474" r:id="rId16"/>
    <p:sldId id="475" r:id="rId17"/>
    <p:sldId id="476" r:id="rId18"/>
    <p:sldId id="477" r:id="rId19"/>
    <p:sldId id="478" r:id="rId20"/>
    <p:sldId id="479" r:id="rId21"/>
    <p:sldId id="481" r:id="rId22"/>
    <p:sldId id="487" r:id="rId23"/>
    <p:sldId id="489" r:id="rId24"/>
    <p:sldId id="490" r:id="rId25"/>
    <p:sldId id="491" r:id="rId26"/>
    <p:sldId id="493" r:id="rId27"/>
    <p:sldId id="494" r:id="rId28"/>
    <p:sldId id="495" r:id="rId29"/>
    <p:sldId id="496" r:id="rId30"/>
    <p:sldId id="480" r:id="rId31"/>
    <p:sldId id="482" r:id="rId32"/>
    <p:sldId id="483" r:id="rId33"/>
    <p:sldId id="366" r:id="rId34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C3A"/>
    <a:srgbClr val="787AFF"/>
    <a:srgbClr val="FF0000"/>
    <a:srgbClr val="FF6B6B"/>
    <a:srgbClr val="1822F0"/>
    <a:srgbClr val="009900"/>
    <a:srgbClr val="FFFFE5"/>
    <a:srgbClr val="FFFFCC"/>
    <a:srgbClr val="F1F1EF"/>
    <a:srgbClr val="C6C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85680" autoAdjust="0"/>
  </p:normalViewPr>
  <p:slideViewPr>
    <p:cSldViewPr>
      <p:cViewPr varScale="1">
        <p:scale>
          <a:sx n="72" d="100"/>
          <a:sy n="72" d="100"/>
        </p:scale>
        <p:origin x="51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7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7106D80-0867-43CB-BB8E-E7141CA566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3C03EDF-72B3-4E9A-BDC3-959AE1D676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A7222FA5-017A-4186-B83B-8B461FC2B6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5FE200AA-5FF1-48FB-ACD4-FD1C8368A3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DCF865-E282-47F0-B2FA-1F498CD0542B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DDA283C-7D06-4E88-B544-DFE9336E3B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2F0FAF-C534-46E9-9B86-EAD5754509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FE27101-ED07-4B62-A740-651052EAA4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F2E6AC2-5BA8-472A-B144-1C1F4D6BA5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463E513-3762-40AD-AAC7-8715BA6B95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C931FE4-FFF1-4076-84C3-F1143F2C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0999FE-0059-497D-9275-A0EBF6EE7489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251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43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75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29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042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668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514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99FE-0059-497D-9275-A0EBF6EE7489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566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F6DB0DE-BA20-40CB-A72D-F58E1E16D1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4A6ED7F-5B30-462C-BBAD-0D237931F204}" type="slidenum">
              <a:rPr lang="de-DE" altLang="de-DE"/>
              <a:pPr algn="r">
                <a:spcBef>
                  <a:spcPct val="0"/>
                </a:spcBef>
              </a:pPr>
              <a:t>32</a:t>
            </a:fld>
            <a:endParaRPr lang="de-DE" altLang="de-DE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AED646C-B9C6-4A51-8492-8729803FA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986A4BF-5191-41EA-810D-E0545C1F6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t>Vorstellung Mitarbeiter in der Studien- und Prüfungsverwaltung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0" descr="start">
            <a:extLst>
              <a:ext uri="{FF2B5EF4-FFF2-40B4-BE49-F238E27FC236}">
                <a16:creationId xmlns:a16="http://schemas.microsoft.com/office/drawing/2014/main" id="{F2D4ABEB-C9C6-455F-8AA1-0C9045BD71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8593667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470495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0717" y="657225"/>
            <a:ext cx="5255683" cy="457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5AA4C-384F-4882-92E4-89EAC7105E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39997EE6-010F-4294-A0C8-AFF387FB384E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48FDF-56D0-414C-809C-4B3BE9F16F1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6777035-3F30-4E46-9899-879BA932759F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97732F2-D65F-4397-B7D6-A560222F33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18035448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71000" y="657226"/>
            <a:ext cx="2616200" cy="55911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22400" y="657226"/>
            <a:ext cx="7645400" cy="5591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28051D-02BB-469C-8D39-21615316E6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F0417F71-2226-4E0B-BF66-9CB54CDBD2FC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46F6F-F74D-4702-9994-6F42420A57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428BE9D-DD2F-4347-A889-CE6803C46C19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40F98D5-11BC-4686-A29C-F10077F8ADB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29241775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8D9A1B5-5276-4D9B-A37D-638EF4D2B5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z="10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 </a:t>
            </a:r>
          </a:p>
          <a:p>
            <a:pPr>
              <a:defRPr/>
            </a:pPr>
            <a:endParaRPr lang="de-DE" altLang="de-DE"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>
                <a:cs typeface="Calibri" panose="020F0502020204030204" pitchFamily="34" charset="0"/>
              </a:rPr>
              <a:t>Seite </a:t>
            </a:r>
            <a:fld id="{C1765384-EE33-42F4-8C86-73126989C270}" type="slidenum">
              <a:rPr lang="de-DE" altLang="de-DE">
                <a:cs typeface="Calibri" panose="020F0502020204030204" pitchFamily="34" charset="0"/>
              </a:rPr>
              <a:pPr>
                <a:defRPr/>
              </a:pPr>
              <a:t>‹N›</a:t>
            </a:fld>
            <a:endParaRPr lang="de-DE" altLang="de-D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FB5F0E8-7EA9-4003-AF80-9B74F9C9B8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0C99078-3EFC-454C-ADB2-4E440BEC77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z="14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 </a:t>
            </a:r>
          </a:p>
          <a:p>
            <a:pPr>
              <a:defRPr/>
            </a:pPr>
            <a:endParaRPr lang="de-DE" altLang="de-DE" sz="1000"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1000">
                <a:cs typeface="Calibri" panose="020F0502020204030204" pitchFamily="34" charset="0"/>
              </a:rPr>
              <a:t>Seite </a:t>
            </a:r>
            <a:fld id="{E3066FB1-DFA9-49B7-89A3-8B3CCD81A9B3}" type="slidenum">
              <a:rPr lang="de-DE" altLang="de-DE" sz="1000">
                <a:cs typeface="Calibri" panose="020F0502020204030204" pitchFamily="34" charset="0"/>
              </a:rPr>
              <a:pPr>
                <a:defRPr/>
              </a:pPr>
              <a:t>‹N›</a:t>
            </a:fld>
            <a:endParaRPr lang="de-DE" altLang="de-DE" sz="1000"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940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92883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6733DAB-C6CD-4B1A-8F33-76157E4118E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82888" y="415925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LMU CompatilFac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LMU CompatilFac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sz="1100">
                <a:solidFill>
                  <a:srgbClr val="006C30"/>
                </a:solidFill>
                <a:ea typeface="ＭＳ Ｐゴシック" pitchFamily="34" charset="-128"/>
              </a:rPr>
              <a:t>Fakultät für Geowissenschaften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0717" y="657225"/>
            <a:ext cx="525568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2B915-BAD0-47C5-B2E8-23CCECBCB2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AD42FB31-930E-4B0A-A070-3CD68F1C52C7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CD805-F8B0-47C4-AE42-75AF97AF344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2B7204-CF05-44F6-945B-324129EE2EF2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F2BFF6B-0E28-4BC5-9522-4E8003DE66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333155449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1684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0717" y="657225"/>
            <a:ext cx="5255683" cy="457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22400" y="1524000"/>
            <a:ext cx="5130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56400" y="1524000"/>
            <a:ext cx="5130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8738C-E605-4F7E-A35B-9CFB57D7EE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2786BB92-07F5-453A-AD9F-C8A0CF56BCF6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FFC2B-6FCA-4D94-B3B5-E5413E6DDB9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7FD7FDD-53A7-44B9-A48C-665D01704B6E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E4070C-41EF-4174-A522-FC3FD500F8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34388443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5B4973-3049-4A63-8423-87444F1637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369C7F51-838A-435B-9B75-8A1B66E35E0C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A671B5-D2D4-4D92-B690-0D38FAFBA28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6E4598-21E5-4665-9298-3E775C459712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6D5DC66E-0212-4409-AE8F-FD4CA0BA8F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12968421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0717" y="657225"/>
            <a:ext cx="5255683" cy="457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BAF6C9-EE0D-4EEF-9C13-F8208C7FF1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5B2F3826-55A0-4FE8-A1B1-AD99E3AF4EDD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7707AA-CF4E-4D99-B883-2E5C1C2ECFA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437466-37BA-4317-B5B8-9D8B94738268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26011A2-EDB4-4C73-BD41-0E84960465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38370093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EFBA0C-FB67-4D78-8E4B-7D6383A67C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6C68E421-967A-4E4E-9A69-6D370807C072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6B42A3-EAF0-49E9-BAE9-D40AD1A33C0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99A0EC-4524-45AA-9BFC-62A3C19729C3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F6EFF767-260C-47C7-BD75-1627A3FB7E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40244129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2D778-3761-41E0-8A92-A77619E391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3E167B8D-D268-4155-ABBE-AE85AA203ED7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4858F3-EEDC-4A7C-B103-AF10ED5E295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E9B5EC-820D-4E24-A026-05CC4F81AEC1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5ED8BC3-3630-4143-879C-F98EA1CE84B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33149799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56EB5-D37A-4C55-8F4E-E94BFD9B10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93438" y="6477000"/>
            <a:ext cx="10541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F9178DD8-D9C5-4529-8FCB-E8576163CEB4}" type="slidenum">
              <a:rPr lang="de-DE" altLang="de-DE" smtClean="0"/>
              <a:pPr>
                <a:defRPr/>
              </a:pPr>
              <a:t>‹N›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01DC0-0DF0-4F5E-A13A-83318E73DB9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969250" y="6477000"/>
            <a:ext cx="2782888" cy="3048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976A9B-9B07-4513-BAF4-1859F8DEB447}" type="datetime1">
              <a:rPr lang="de-DE" altLang="de-DE"/>
              <a:pPr>
                <a:defRPr/>
              </a:pPr>
              <a:t>05.03.2019</a:t>
            </a:fld>
            <a:endParaRPr lang="de-DE" altLang="de-DE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FCCD560-600B-432D-AB9C-C88330F9785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" y="6491288"/>
            <a:ext cx="7219950" cy="3667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de-DE" altLang="de-DE"/>
              <a:t>Einführungsveranstaltung Bachelor Geographie 30.09.2014</a:t>
            </a:r>
          </a:p>
        </p:txBody>
      </p:sp>
    </p:spTree>
    <p:extLst>
      <p:ext uri="{BB962C8B-B14F-4D97-AF65-F5344CB8AC3E}">
        <p14:creationId xmlns:p14="http://schemas.microsoft.com/office/powerpoint/2010/main" val="2123345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tandard">
            <a:extLst>
              <a:ext uri="{FF2B5EF4-FFF2-40B4-BE49-F238E27FC236}">
                <a16:creationId xmlns:a16="http://schemas.microsoft.com/office/drawing/2014/main" id="{70571646-E4CD-4EA9-8CF1-05A484956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59AA85D1-1389-4043-AEF8-B536386A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5240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6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400">
          <a:solidFill>
            <a:srgbClr val="006C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itchFamily="18" charset="0"/>
        <a:buChar char="•"/>
        <a:defRPr sz="1600">
          <a:solidFill>
            <a:srgbClr val="006C3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LMU CompatilFact" pitchFamily="2" charset="0"/>
        <a:buChar char="–"/>
        <a:defRPr sz="1600">
          <a:solidFill>
            <a:srgbClr val="006C3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-"/>
        <a:defRPr sz="1600">
          <a:solidFill>
            <a:srgbClr val="006C3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B6D66981-C72B-4310-992E-A6DD58A1B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266798A-8D4B-4B30-81F9-196D80EF1A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119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32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09B3FDB-0F15-400E-B367-13251D81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6224"/>
            <a:ext cx="6076950" cy="3152775"/>
          </a:xfrm>
          <a:prstGeom prst="rect">
            <a:avLst/>
          </a:prstGeom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2385AB84-D508-4950-BCB5-C90B0E945768}"/>
              </a:ext>
            </a:extLst>
          </p:cNvPr>
          <p:cNvSpPr txBox="1"/>
          <p:nvPr/>
        </p:nvSpPr>
        <p:spPr>
          <a:xfrm>
            <a:off x="518955" y="4172238"/>
            <a:ext cx="33123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G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ianvito </a:t>
            </a: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C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hiarella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5D4ACEF-DA07-4A51-90D2-470E7AB1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695458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Fakultät für Physik</a:t>
            </a:r>
          </a:p>
          <a:p>
            <a:pPr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LMU München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609" y="1194101"/>
            <a:ext cx="21927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</a:t>
            </a:r>
            <a:r>
              <a:rPr lang="de-DE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ubits?</a:t>
            </a:r>
            <a:endParaRPr lang="it-IT" altLang="de-DE" sz="4000" b="1" dirty="0">
              <a:solidFill>
                <a:srgbClr val="006C3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D9824C-1B4B-4C3F-AFA6-6D77C72E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4" t="34382" r="24407" b="34250"/>
          <a:stretch/>
        </p:blipFill>
        <p:spPr>
          <a:xfrm>
            <a:off x="2046644" y="1931678"/>
            <a:ext cx="8098712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E410D95-3520-49FD-AF29-4FAF945B88EE}"/>
                  </a:ext>
                </a:extLst>
              </p:cNvPr>
              <p:cNvSpPr txBox="1"/>
              <p:nvPr/>
            </p:nvSpPr>
            <p:spPr>
              <a:xfrm>
                <a:off x="2877482" y="5146168"/>
                <a:ext cx="6617389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Struttura iper fine del ground state 6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e>
                    </m:sPre>
                  </m:oMath>
                </a14:m>
                <a:r>
                  <a:rPr lang="it-IT" dirty="0"/>
                  <a:t>del Cesio</a:t>
                </a:r>
                <a:endParaRPr lang="de-DE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E410D95-3520-49FD-AF29-4FAF945B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82" y="5146168"/>
                <a:ext cx="6617389" cy="524374"/>
              </a:xfrm>
              <a:prstGeom prst="rect">
                <a:avLst/>
              </a:prstGeom>
              <a:blipFill>
                <a:blip r:embed="rId3"/>
                <a:stretch>
                  <a:fillRect l="-1381" t="-3488" r="-460" b="-197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4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71" y="1185863"/>
            <a:ext cx="3976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Reticoli ottici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36FA00-0858-441E-9B8F-4169E46C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79" y="2275309"/>
            <a:ext cx="6572250" cy="280987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8ED5BCB-2752-40EA-9360-D31E812C045D}"/>
              </a:ext>
            </a:extLst>
          </p:cNvPr>
          <p:cNvSpPr/>
          <p:nvPr/>
        </p:nvSpPr>
        <p:spPr bwMode="auto">
          <a:xfrm>
            <a:off x="619498" y="3186684"/>
            <a:ext cx="1804094" cy="484632"/>
          </a:xfrm>
          <a:prstGeom prst="rightArrow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1822F0"/>
              </a:solidFill>
              <a:effectLst/>
              <a:latin typeface="LMU CompatilFact" pitchFamily="2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E1F2BEE-D392-4A43-9C0E-FEE25F816337}"/>
              </a:ext>
            </a:extLst>
          </p:cNvPr>
          <p:cNvSpPr/>
          <p:nvPr/>
        </p:nvSpPr>
        <p:spPr bwMode="auto">
          <a:xfrm rot="10800000">
            <a:off x="9497216" y="3212977"/>
            <a:ext cx="1753656" cy="484632"/>
          </a:xfrm>
          <a:prstGeom prst="rightArrow">
            <a:avLst/>
          </a:prstGeom>
          <a:solidFill>
            <a:srgbClr val="1822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FE292B-C83E-4FB3-B304-1CF8A7633367}"/>
              </a:ext>
            </a:extLst>
          </p:cNvPr>
          <p:cNvSpPr txBox="1"/>
          <p:nvPr/>
        </p:nvSpPr>
        <p:spPr>
          <a:xfrm>
            <a:off x="941128" y="2815564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9900"/>
                </a:solidFill>
              </a:rPr>
              <a:t>Laser</a:t>
            </a:r>
            <a:endParaRPr lang="de-DE" dirty="0">
              <a:solidFill>
                <a:srgbClr val="0099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B30016-04F5-46ED-96B0-D4C26B3A7DC9}"/>
              </a:ext>
            </a:extLst>
          </p:cNvPr>
          <p:cNvSpPr txBox="1"/>
          <p:nvPr/>
        </p:nvSpPr>
        <p:spPr>
          <a:xfrm>
            <a:off x="9952293" y="2823319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1822F0"/>
                </a:solidFill>
              </a:rPr>
              <a:t>Laser</a:t>
            </a:r>
            <a:endParaRPr lang="de-DE" dirty="0">
              <a:solidFill>
                <a:srgbClr val="1822F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F75CEB-784F-4D7D-BD4F-01CEE0E34664}"/>
              </a:ext>
            </a:extLst>
          </p:cNvPr>
          <p:cNvSpPr txBox="1"/>
          <p:nvPr/>
        </p:nvSpPr>
        <p:spPr>
          <a:xfrm>
            <a:off x="2215988" y="525663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ONDA STAZIONARIA</a:t>
            </a:r>
            <a:r>
              <a:rPr lang="it-IT" dirty="0"/>
              <a:t> originata dalla sovrapposizione di due fasci identici che si propagano in direzioni opposte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86368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A20CB861-47CC-44FF-8EDC-600BEE8EF25F}"/>
              </a:ext>
            </a:extLst>
          </p:cNvPr>
          <p:cNvGrpSpPr/>
          <p:nvPr/>
        </p:nvGrpSpPr>
        <p:grpSpPr>
          <a:xfrm>
            <a:off x="2063552" y="4532387"/>
            <a:ext cx="8054694" cy="1920949"/>
            <a:chOff x="2063552" y="4532387"/>
            <a:chExt cx="8054694" cy="192094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A7FC1F0-497E-4EF4-8B95-5BEF131C8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020BEFC6-1B0F-4912-AA00-DAA020668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71" y="1185863"/>
            <a:ext cx="3976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Reticoli ottici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36FA00-0858-441E-9B8F-4169E46C3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67877"/>
            <a:ext cx="4270440" cy="1825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0981E53-D863-4E3E-9EAE-1D64C505DFCB}"/>
                  </a:ext>
                </a:extLst>
              </p:cNvPr>
              <p:cNvSpPr txBox="1"/>
              <p:nvPr/>
            </p:nvSpPr>
            <p:spPr>
              <a:xfrm>
                <a:off x="5517615" y="2004793"/>
                <a:ext cx="2208169" cy="60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sSub>
                        <m:sSub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𝑑𝑖𝑝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0981E53-D863-4E3E-9EAE-1D64C505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15" y="2004793"/>
                <a:ext cx="2208169" cy="601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C2B4FAB-D7B7-4CC6-B7B9-6C495A4255C0}"/>
                  </a:ext>
                </a:extLst>
              </p:cNvPr>
              <p:cNvSpPr txBox="1"/>
              <p:nvPr/>
            </p:nvSpPr>
            <p:spPr>
              <a:xfrm>
                <a:off x="5459503" y="2880761"/>
                <a:ext cx="6325129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𝑑𝑖𝑝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de-D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𝑑𝑖𝑝</m:t>
                          </m:r>
                        </m:sub>
                      </m:sSub>
                      <m:r>
                        <a:rPr lang="de-DE" sz="3200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it-IT" sz="3200" b="0" i="0" dirty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C2B4FAB-D7B7-4CC6-B7B9-6C495A42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03" y="2880761"/>
                <a:ext cx="6325129" cy="698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8609FE8-3552-4C2A-AAC1-41522FBB37A7}"/>
                  </a:ext>
                </a:extLst>
              </p:cNvPr>
              <p:cNvSpPr txBox="1"/>
              <p:nvPr/>
            </p:nvSpPr>
            <p:spPr>
              <a:xfrm>
                <a:off x="8904312" y="1967877"/>
                <a:ext cx="14973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8609FE8-3552-4C2A-AAC1-41522FBB3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1967877"/>
                <a:ext cx="149733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e 4">
            <a:extLst>
              <a:ext uri="{FF2B5EF4-FFF2-40B4-BE49-F238E27FC236}">
                <a16:creationId xmlns:a16="http://schemas.microsoft.com/office/drawing/2014/main" id="{9F0C30CB-7D36-43CA-9381-49D85C220010}"/>
              </a:ext>
            </a:extLst>
          </p:cNvPr>
          <p:cNvSpPr/>
          <p:nvPr/>
        </p:nvSpPr>
        <p:spPr bwMode="auto">
          <a:xfrm>
            <a:off x="6889752" y="5774841"/>
            <a:ext cx="433251" cy="433251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3DFD3BF-0483-4786-B046-71312C214DE8}"/>
              </a:ext>
            </a:extLst>
          </p:cNvPr>
          <p:cNvSpPr/>
          <p:nvPr/>
        </p:nvSpPr>
        <p:spPr bwMode="auto">
          <a:xfrm>
            <a:off x="4869396" y="5787909"/>
            <a:ext cx="433251" cy="433251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17ED7DA-BC8D-4EE9-A5DA-E5C50EF075B2}"/>
              </a:ext>
            </a:extLst>
          </p:cNvPr>
          <p:cNvSpPr/>
          <p:nvPr/>
        </p:nvSpPr>
        <p:spPr bwMode="auto">
          <a:xfrm>
            <a:off x="8797432" y="5774840"/>
            <a:ext cx="433251" cy="433251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08576BD5-2020-44E0-A2AE-5F09C963D4E2}"/>
              </a:ext>
            </a:extLst>
          </p:cNvPr>
          <p:cNvSpPr/>
          <p:nvPr/>
        </p:nvSpPr>
        <p:spPr bwMode="auto">
          <a:xfrm>
            <a:off x="2855913" y="5774841"/>
            <a:ext cx="433251" cy="433251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1E84C0-7CE8-4DFF-A1C9-50D717AC27D1}"/>
              </a:ext>
            </a:extLst>
          </p:cNvPr>
          <p:cNvSpPr txBox="1"/>
          <p:nvPr/>
        </p:nvSpPr>
        <p:spPr>
          <a:xfrm>
            <a:off x="10259987" y="484911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Bose Einstein condensate</a:t>
            </a:r>
          </a:p>
          <a:p>
            <a:r>
              <a:rPr lang="it-IT" dirty="0" err="1"/>
              <a:t>loaded</a:t>
            </a:r>
            <a:r>
              <a:rPr lang="it-IT" dirty="0"/>
              <a:t> in optical lattice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369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5" grpId="0" animBg="1"/>
      <p:bldP spid="18" grpId="0" animBg="1"/>
      <p:bldP spid="19" grpId="0" animBg="1"/>
      <p:bldP spid="2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1492D78-F105-44D3-9CF2-A11F0DA19E54}"/>
              </a:ext>
            </a:extLst>
          </p:cNvPr>
          <p:cNvGrpSpPr/>
          <p:nvPr/>
        </p:nvGrpSpPr>
        <p:grpSpPr>
          <a:xfrm>
            <a:off x="3033373" y="1907599"/>
            <a:ext cx="7084873" cy="3407459"/>
            <a:chOff x="3033373" y="1907599"/>
            <a:chExt cx="7084873" cy="3407459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A6AC4A85-A14C-4872-81CB-2746F760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373" y="1907599"/>
              <a:ext cx="6039075" cy="3407459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BE2C554E-FCD1-46BF-A622-9ECB6135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2"/>
            <a:stretch/>
          </p:blipFill>
          <p:spPr>
            <a:xfrm flipH="1">
              <a:off x="8962821" y="1929295"/>
              <a:ext cx="1155425" cy="3385763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20CB861-47CC-44FF-8EDC-600BEE8EF25F}"/>
              </a:ext>
            </a:extLst>
          </p:cNvPr>
          <p:cNvGrpSpPr/>
          <p:nvPr/>
        </p:nvGrpSpPr>
        <p:grpSpPr>
          <a:xfrm>
            <a:off x="2063552" y="1893749"/>
            <a:ext cx="8054694" cy="3407459"/>
            <a:chOff x="2063552" y="4532387"/>
            <a:chExt cx="8054694" cy="192094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A7FC1F0-497E-4EF4-8B95-5BEF131C8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020BEFC6-1B0F-4912-AA00-DAA020668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71" y="1185863"/>
            <a:ext cx="3976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Reticoli ottici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F0C30CB-7D36-43CA-9381-49D85C220010}"/>
              </a:ext>
            </a:extLst>
          </p:cNvPr>
          <p:cNvSpPr/>
          <p:nvPr/>
        </p:nvSpPr>
        <p:spPr bwMode="auto">
          <a:xfrm>
            <a:off x="6950497" y="4564976"/>
            <a:ext cx="305388" cy="305388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3DFD3BF-0483-4786-B046-71312C214DE8}"/>
              </a:ext>
            </a:extLst>
          </p:cNvPr>
          <p:cNvSpPr/>
          <p:nvPr/>
        </p:nvSpPr>
        <p:spPr bwMode="auto">
          <a:xfrm>
            <a:off x="4930395" y="4551907"/>
            <a:ext cx="305387" cy="305387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17ED7DA-BC8D-4EE9-A5DA-E5C50EF075B2}"/>
              </a:ext>
            </a:extLst>
          </p:cNvPr>
          <p:cNvSpPr/>
          <p:nvPr/>
        </p:nvSpPr>
        <p:spPr bwMode="auto">
          <a:xfrm>
            <a:off x="8852928" y="4564976"/>
            <a:ext cx="305387" cy="305387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08576BD5-2020-44E0-A2AE-5F09C963D4E2}"/>
              </a:ext>
            </a:extLst>
          </p:cNvPr>
          <p:cNvSpPr/>
          <p:nvPr/>
        </p:nvSpPr>
        <p:spPr bwMode="auto">
          <a:xfrm>
            <a:off x="2910293" y="4564976"/>
            <a:ext cx="305387" cy="305387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C32DEAB-6D44-4863-8FA3-5830EC8849D8}"/>
                  </a:ext>
                </a:extLst>
              </p:cNvPr>
              <p:cNvSpPr txBox="1"/>
              <p:nvPr/>
            </p:nvSpPr>
            <p:spPr>
              <a:xfrm>
                <a:off x="215041" y="5690362"/>
                <a:ext cx="1739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C32DEAB-6D44-4863-8FA3-5830EC88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1" y="5690362"/>
                <a:ext cx="173964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>
            <a:extLst>
              <a:ext uri="{FF2B5EF4-FFF2-40B4-BE49-F238E27FC236}">
                <a16:creationId xmlns:a16="http://schemas.microsoft.com/office/drawing/2014/main" id="{9A1AD927-3FEA-4802-B530-2AFA128BF538}"/>
              </a:ext>
            </a:extLst>
          </p:cNvPr>
          <p:cNvSpPr/>
          <p:nvPr/>
        </p:nvSpPr>
        <p:spPr bwMode="auto">
          <a:xfrm>
            <a:off x="7920318" y="4578826"/>
            <a:ext cx="305388" cy="305388"/>
          </a:xfrm>
          <a:prstGeom prst="ellipse">
            <a:avLst/>
          </a:prstGeom>
          <a:solidFill>
            <a:srgbClr val="787A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1D00C0A-6AAA-4CEE-B22F-6E12D4914D8E}"/>
              </a:ext>
            </a:extLst>
          </p:cNvPr>
          <p:cNvSpPr/>
          <p:nvPr/>
        </p:nvSpPr>
        <p:spPr bwMode="auto">
          <a:xfrm>
            <a:off x="5900216" y="4565757"/>
            <a:ext cx="305387" cy="305387"/>
          </a:xfrm>
          <a:prstGeom prst="ellipse">
            <a:avLst/>
          </a:prstGeom>
          <a:solidFill>
            <a:srgbClr val="787A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878D492-F583-462C-84D8-95D44374C59E}"/>
              </a:ext>
            </a:extLst>
          </p:cNvPr>
          <p:cNvSpPr/>
          <p:nvPr/>
        </p:nvSpPr>
        <p:spPr bwMode="auto">
          <a:xfrm>
            <a:off x="3880114" y="4578826"/>
            <a:ext cx="305387" cy="305387"/>
          </a:xfrm>
          <a:prstGeom prst="ellipse">
            <a:avLst/>
          </a:prstGeom>
          <a:solidFill>
            <a:srgbClr val="787A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72E567C3-A861-416B-B804-CB9D80277263}"/>
                  </a:ext>
                </a:extLst>
              </p:cNvPr>
              <p:cNvSpPr/>
              <p:nvPr/>
            </p:nvSpPr>
            <p:spPr>
              <a:xfrm>
                <a:off x="3582601" y="5328908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787A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787AFF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72E567C3-A861-416B-B804-CB9D80277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01" y="5328908"/>
                <a:ext cx="919936" cy="1015663"/>
              </a:xfrm>
              <a:prstGeom prst="rect">
                <a:avLst/>
              </a:prstGeom>
              <a:blipFill>
                <a:blip r:embed="rId5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4817C2-87E4-4B20-A4CC-2A15E980C66D}"/>
                  </a:ext>
                </a:extLst>
              </p:cNvPr>
              <p:cNvSpPr/>
              <p:nvPr/>
            </p:nvSpPr>
            <p:spPr>
              <a:xfrm>
                <a:off x="8402623" y="5328908"/>
                <a:ext cx="13059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6B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6B6B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4817C2-87E4-4B20-A4CC-2A15E980C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623" y="5328908"/>
                <a:ext cx="1305999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24E7AD-996B-40BD-89CA-12CE165B06D2}"/>
              </a:ext>
            </a:extLst>
          </p:cNvPr>
          <p:cNvSpPr txBox="1"/>
          <p:nvPr/>
        </p:nvSpPr>
        <p:spPr>
          <a:xfrm>
            <a:off x="5643489" y="5513574"/>
            <a:ext cx="225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Spin-</a:t>
            </a:r>
            <a:r>
              <a:rPr lang="it-IT" dirty="0" err="1"/>
              <a:t>dependent</a:t>
            </a:r>
            <a:r>
              <a:rPr lang="it-IT" dirty="0"/>
              <a:t> optical </a:t>
            </a:r>
            <a:r>
              <a:rPr lang="it-IT" dirty="0" err="1"/>
              <a:t>lattices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58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0FDB2DA-FD9E-4F86-917E-4BE0C327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35" y="1886124"/>
            <a:ext cx="4568879" cy="2431435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Ingredienti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Attrezzatura</a:t>
            </a:r>
          </a:p>
          <a:p>
            <a:pPr>
              <a:buBlip>
                <a:blip r:embed="rId6"/>
              </a:buBlip>
            </a:pPr>
            <a:r>
              <a:rPr lang="it-IT" altLang="de-DE" sz="44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Procedimento</a:t>
            </a:r>
            <a:endParaRPr lang="it-IT" altLang="de-DE" sz="3600" b="1" i="1" spc="-150" dirty="0">
              <a:solidFill>
                <a:schemeClr val="bg1"/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Degustazione</a:t>
            </a:r>
            <a:endParaRPr lang="de-DE" altLang="de-DE" sz="4400" b="1" i="1" spc="-15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355FDE-A342-4B25-BD58-F75E03A56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5"/>
          <a:stretch/>
        </p:blipFill>
        <p:spPr>
          <a:xfrm>
            <a:off x="-96688" y="271933"/>
            <a:ext cx="607695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28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2932"/>
            <a:ext cx="7032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Il nostro Quantum </a:t>
            </a:r>
            <a:r>
              <a:rPr lang="it-IT" altLang="de-DE" sz="4000" b="1" dirty="0" err="1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circuit</a:t>
            </a: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...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0F255F-61DF-416D-811B-0DB41CC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573337"/>
            <a:ext cx="3928626" cy="3095756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5117B3F-E607-48C5-AF25-C701483D4F1D}"/>
              </a:ext>
            </a:extLst>
          </p:cNvPr>
          <p:cNvSpPr/>
          <p:nvPr/>
        </p:nvSpPr>
        <p:spPr bwMode="auto">
          <a:xfrm>
            <a:off x="5302250" y="2595562"/>
            <a:ext cx="1043327" cy="3286897"/>
          </a:xfrm>
          <a:custGeom>
            <a:avLst/>
            <a:gdLst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32486 w 1186248"/>
              <a:gd name="connsiteY89" fmla="*/ 2471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509455 w 1186248"/>
              <a:gd name="connsiteY89" fmla="*/ 86997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55871 w 1186248"/>
              <a:gd name="connsiteY90" fmla="*/ 68193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48451 w 1186248"/>
              <a:gd name="connsiteY19" fmla="*/ 133083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307123 w 1186248"/>
              <a:gd name="connsiteY19" fmla="*/ 1431582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7935 w 1189470"/>
              <a:gd name="connsiteY8" fmla="*/ 556054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64175 w 1189470"/>
              <a:gd name="connsiteY8" fmla="*/ 507726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02975 w 1169094"/>
              <a:gd name="connsiteY0" fmla="*/ 111211 h 3286897"/>
              <a:gd name="connsiteX1" fmla="*/ 341191 w 1169094"/>
              <a:gd name="connsiteY1" fmla="*/ 148281 h 3286897"/>
              <a:gd name="connsiteX2" fmla="*/ 304121 w 1169094"/>
              <a:gd name="connsiteY2" fmla="*/ 185351 h 3286897"/>
              <a:gd name="connsiteX3" fmla="*/ 267051 w 1169094"/>
              <a:gd name="connsiteY3" fmla="*/ 210065 h 3286897"/>
              <a:gd name="connsiteX4" fmla="*/ 205267 w 1169094"/>
              <a:gd name="connsiteY4" fmla="*/ 271849 h 3286897"/>
              <a:gd name="connsiteX5" fmla="*/ 143483 w 1169094"/>
              <a:gd name="connsiteY5" fmla="*/ 333633 h 3286897"/>
              <a:gd name="connsiteX6" fmla="*/ 69343 w 1169094"/>
              <a:gd name="connsiteY6" fmla="*/ 444843 h 3286897"/>
              <a:gd name="connsiteX7" fmla="*/ 44629 w 1169094"/>
              <a:gd name="connsiteY7" fmla="*/ 481914 h 3286897"/>
              <a:gd name="connsiteX8" fmla="*/ 243799 w 1169094"/>
              <a:gd name="connsiteY8" fmla="*/ 507726 h 3286897"/>
              <a:gd name="connsiteX9" fmla="*/ 257520 w 1169094"/>
              <a:gd name="connsiteY9" fmla="*/ 593009 h 3286897"/>
              <a:gd name="connsiteX10" fmla="*/ 246095 w 1169094"/>
              <a:gd name="connsiteY10" fmla="*/ 855473 h 3286897"/>
              <a:gd name="connsiteX11" fmla="*/ 12750 w 1169094"/>
              <a:gd name="connsiteY11" fmla="*/ 943845 h 3286897"/>
              <a:gd name="connsiteX12" fmla="*/ 36693 w 1169094"/>
              <a:gd name="connsiteY12" fmla="*/ 1015477 h 3286897"/>
              <a:gd name="connsiteX13" fmla="*/ 81945 w 1169094"/>
              <a:gd name="connsiteY13" fmla="*/ 1100857 h 3286897"/>
              <a:gd name="connsiteX14" fmla="*/ 127129 w 1169094"/>
              <a:gd name="connsiteY14" fmla="*/ 1141941 h 3286897"/>
              <a:gd name="connsiteX15" fmla="*/ 165911 w 1169094"/>
              <a:gd name="connsiteY15" fmla="*/ 1162666 h 3286897"/>
              <a:gd name="connsiteX16" fmla="*/ 179218 w 1169094"/>
              <a:gd name="connsiteY16" fmla="*/ 1171412 h 3286897"/>
              <a:gd name="connsiteX17" fmla="*/ 185038 w 1169094"/>
              <a:gd name="connsiteY17" fmla="*/ 1161311 h 3286897"/>
              <a:gd name="connsiteX18" fmla="*/ 206006 w 1169094"/>
              <a:gd name="connsiteY18" fmla="*/ 1182780 h 3286897"/>
              <a:gd name="connsiteX19" fmla="*/ 228623 w 1169094"/>
              <a:gd name="connsiteY19" fmla="*/ 1202307 h 3286897"/>
              <a:gd name="connsiteX20" fmla="*/ 264372 w 1169094"/>
              <a:gd name="connsiteY20" fmla="*/ 1230617 h 3286897"/>
              <a:gd name="connsiteX21" fmla="*/ 290672 w 1169094"/>
              <a:gd name="connsiteY21" fmla="*/ 1262137 h 3286897"/>
              <a:gd name="connsiteX22" fmla="*/ 354479 w 1169094"/>
              <a:gd name="connsiteY22" fmla="*/ 1287203 h 3286897"/>
              <a:gd name="connsiteX23" fmla="*/ 419925 w 1169094"/>
              <a:gd name="connsiteY23" fmla="*/ 1391365 h 3286897"/>
              <a:gd name="connsiteX24" fmla="*/ 465987 w 1169094"/>
              <a:gd name="connsiteY24" fmla="*/ 1463206 h 3286897"/>
              <a:gd name="connsiteX25" fmla="*/ 484224 w 1169094"/>
              <a:gd name="connsiteY25" fmla="*/ 1615956 h 3286897"/>
              <a:gd name="connsiteX26" fmla="*/ 475921 w 1169094"/>
              <a:gd name="connsiteY26" fmla="*/ 1731972 h 3286897"/>
              <a:gd name="connsiteX27" fmla="*/ 461930 w 1169094"/>
              <a:gd name="connsiteY27" fmla="*/ 1833052 h 3286897"/>
              <a:gd name="connsiteX28" fmla="*/ 427689 w 1169094"/>
              <a:gd name="connsiteY28" fmla="*/ 2125362 h 3286897"/>
              <a:gd name="connsiteX29" fmla="*/ 402975 w 1169094"/>
              <a:gd name="connsiteY29" fmla="*/ 2162433 h 3286897"/>
              <a:gd name="connsiteX30" fmla="*/ 378262 w 1169094"/>
              <a:gd name="connsiteY30" fmla="*/ 2211860 h 3286897"/>
              <a:gd name="connsiteX31" fmla="*/ 328835 w 1169094"/>
              <a:gd name="connsiteY31" fmla="*/ 2286000 h 3286897"/>
              <a:gd name="connsiteX32" fmla="*/ 267051 w 1169094"/>
              <a:gd name="connsiteY32" fmla="*/ 2372497 h 3286897"/>
              <a:gd name="connsiteX33" fmla="*/ 229981 w 1169094"/>
              <a:gd name="connsiteY33" fmla="*/ 2446638 h 3286897"/>
              <a:gd name="connsiteX34" fmla="*/ 217624 w 1169094"/>
              <a:gd name="connsiteY34" fmla="*/ 2483708 h 3286897"/>
              <a:gd name="connsiteX35" fmla="*/ 155840 w 1169094"/>
              <a:gd name="connsiteY35" fmla="*/ 2557849 h 3286897"/>
              <a:gd name="connsiteX36" fmla="*/ 118770 w 1169094"/>
              <a:gd name="connsiteY36" fmla="*/ 2656703 h 3286897"/>
              <a:gd name="connsiteX37" fmla="*/ 94056 w 1169094"/>
              <a:gd name="connsiteY37" fmla="*/ 2730843 h 3286897"/>
              <a:gd name="connsiteX38" fmla="*/ 81700 w 1169094"/>
              <a:gd name="connsiteY38" fmla="*/ 2767914 h 3286897"/>
              <a:gd name="connsiteX39" fmla="*/ 94056 w 1169094"/>
              <a:gd name="connsiteY39" fmla="*/ 3002692 h 3286897"/>
              <a:gd name="connsiteX40" fmla="*/ 106413 w 1169094"/>
              <a:gd name="connsiteY40" fmla="*/ 3052119 h 3286897"/>
              <a:gd name="connsiteX41" fmla="*/ 143483 w 1169094"/>
              <a:gd name="connsiteY41" fmla="*/ 3089189 h 3286897"/>
              <a:gd name="connsiteX42" fmla="*/ 180554 w 1169094"/>
              <a:gd name="connsiteY42" fmla="*/ 3163330 h 3286897"/>
              <a:gd name="connsiteX43" fmla="*/ 217624 w 1169094"/>
              <a:gd name="connsiteY43" fmla="*/ 3188043 h 3286897"/>
              <a:gd name="connsiteX44" fmla="*/ 267051 w 1169094"/>
              <a:gd name="connsiteY44" fmla="*/ 3225114 h 3286897"/>
              <a:gd name="connsiteX45" fmla="*/ 316478 w 1169094"/>
              <a:gd name="connsiteY45" fmla="*/ 3237470 h 3286897"/>
              <a:gd name="connsiteX46" fmla="*/ 440046 w 1169094"/>
              <a:gd name="connsiteY46" fmla="*/ 3286897 h 3286897"/>
              <a:gd name="connsiteX47" fmla="*/ 748964 w 1169094"/>
              <a:gd name="connsiteY47" fmla="*/ 3274541 h 3286897"/>
              <a:gd name="connsiteX48" fmla="*/ 847818 w 1169094"/>
              <a:gd name="connsiteY48" fmla="*/ 3249827 h 3286897"/>
              <a:gd name="connsiteX49" fmla="*/ 897246 w 1169094"/>
              <a:gd name="connsiteY49" fmla="*/ 3225114 h 3286897"/>
              <a:gd name="connsiteX50" fmla="*/ 971386 w 1169094"/>
              <a:gd name="connsiteY50" fmla="*/ 3200400 h 3286897"/>
              <a:gd name="connsiteX51" fmla="*/ 1082597 w 1169094"/>
              <a:gd name="connsiteY51" fmla="*/ 3113903 h 3286897"/>
              <a:gd name="connsiteX52" fmla="*/ 1119667 w 1169094"/>
              <a:gd name="connsiteY52" fmla="*/ 3039762 h 3286897"/>
              <a:gd name="connsiteX53" fmla="*/ 1144381 w 1169094"/>
              <a:gd name="connsiteY53" fmla="*/ 2965622 h 3286897"/>
              <a:gd name="connsiteX54" fmla="*/ 1169094 w 1169094"/>
              <a:gd name="connsiteY54" fmla="*/ 2916195 h 3286897"/>
              <a:gd name="connsiteX55" fmla="*/ 1156737 w 1169094"/>
              <a:gd name="connsiteY55" fmla="*/ 2582562 h 3286897"/>
              <a:gd name="connsiteX56" fmla="*/ 1132024 w 1169094"/>
              <a:gd name="connsiteY56" fmla="*/ 2483708 h 3286897"/>
              <a:gd name="connsiteX57" fmla="*/ 1094954 w 1169094"/>
              <a:gd name="connsiteY57" fmla="*/ 2360141 h 3286897"/>
              <a:gd name="connsiteX58" fmla="*/ 1082597 w 1169094"/>
              <a:gd name="connsiteY58" fmla="*/ 2323070 h 3286897"/>
              <a:gd name="connsiteX59" fmla="*/ 1029494 w 1169094"/>
              <a:gd name="connsiteY59" fmla="*/ 2265270 h 3286897"/>
              <a:gd name="connsiteX60" fmla="*/ 965407 w 1169094"/>
              <a:gd name="connsiteY60" fmla="*/ 2174128 h 3286897"/>
              <a:gd name="connsiteX61" fmla="*/ 898771 w 1169094"/>
              <a:gd name="connsiteY61" fmla="*/ 2089592 h 3286897"/>
              <a:gd name="connsiteX62" fmla="*/ 860919 w 1169094"/>
              <a:gd name="connsiteY62" fmla="*/ 1983285 h 3286897"/>
              <a:gd name="connsiteX63" fmla="*/ 837411 w 1169094"/>
              <a:gd name="connsiteY63" fmla="*/ 1884814 h 3286897"/>
              <a:gd name="connsiteX64" fmla="*/ 825062 w 1169094"/>
              <a:gd name="connsiteY64" fmla="*/ 1813561 h 3286897"/>
              <a:gd name="connsiteX65" fmla="*/ 810748 w 1169094"/>
              <a:gd name="connsiteY65" fmla="*/ 1729946 h 3286897"/>
              <a:gd name="connsiteX66" fmla="*/ 798391 w 1169094"/>
              <a:gd name="connsiteY66" fmla="*/ 1631092 h 3286897"/>
              <a:gd name="connsiteX67" fmla="*/ 786035 w 1169094"/>
              <a:gd name="connsiteY67" fmla="*/ 1581665 h 3286897"/>
              <a:gd name="connsiteX68" fmla="*/ 798391 w 1169094"/>
              <a:gd name="connsiteY68" fmla="*/ 1186249 h 3286897"/>
              <a:gd name="connsiteX69" fmla="*/ 823105 w 1169094"/>
              <a:gd name="connsiteY69" fmla="*/ 1099751 h 3286897"/>
              <a:gd name="connsiteX70" fmla="*/ 860175 w 1169094"/>
              <a:gd name="connsiteY70" fmla="*/ 1050324 h 3286897"/>
              <a:gd name="connsiteX71" fmla="*/ 872532 w 1169094"/>
              <a:gd name="connsiteY71" fmla="*/ 1013254 h 3286897"/>
              <a:gd name="connsiteX72" fmla="*/ 934316 w 1169094"/>
              <a:gd name="connsiteY72" fmla="*/ 939114 h 3286897"/>
              <a:gd name="connsiteX73" fmla="*/ 959029 w 1169094"/>
              <a:gd name="connsiteY73" fmla="*/ 852616 h 3286897"/>
              <a:gd name="connsiteX74" fmla="*/ 971386 w 1169094"/>
              <a:gd name="connsiteY74" fmla="*/ 803189 h 3286897"/>
              <a:gd name="connsiteX75" fmla="*/ 996100 w 1169094"/>
              <a:gd name="connsiteY75" fmla="*/ 753762 h 3286897"/>
              <a:gd name="connsiteX76" fmla="*/ 1020813 w 1169094"/>
              <a:gd name="connsiteY76" fmla="*/ 667265 h 3286897"/>
              <a:gd name="connsiteX77" fmla="*/ 1033170 w 1169094"/>
              <a:gd name="connsiteY77" fmla="*/ 630195 h 3286897"/>
              <a:gd name="connsiteX78" fmla="*/ 1070240 w 1169094"/>
              <a:gd name="connsiteY78" fmla="*/ 494270 h 3286897"/>
              <a:gd name="connsiteX79" fmla="*/ 1057883 w 1169094"/>
              <a:gd name="connsiteY79" fmla="*/ 247135 h 3286897"/>
              <a:gd name="connsiteX80" fmla="*/ 1045527 w 1169094"/>
              <a:gd name="connsiteY80" fmla="*/ 210065 h 3286897"/>
              <a:gd name="connsiteX81" fmla="*/ 1008456 w 1169094"/>
              <a:gd name="connsiteY81" fmla="*/ 172995 h 3286897"/>
              <a:gd name="connsiteX82" fmla="*/ 971386 w 1169094"/>
              <a:gd name="connsiteY82" fmla="*/ 123568 h 3286897"/>
              <a:gd name="connsiteX83" fmla="*/ 934316 w 1169094"/>
              <a:gd name="connsiteY83" fmla="*/ 98854 h 3286897"/>
              <a:gd name="connsiteX84" fmla="*/ 897246 w 1169094"/>
              <a:gd name="connsiteY84" fmla="*/ 61784 h 3286897"/>
              <a:gd name="connsiteX85" fmla="*/ 860175 w 1169094"/>
              <a:gd name="connsiteY85" fmla="*/ 49427 h 3286897"/>
              <a:gd name="connsiteX86" fmla="*/ 810748 w 1169094"/>
              <a:gd name="connsiteY86" fmla="*/ 24714 h 3286897"/>
              <a:gd name="connsiteX87" fmla="*/ 736608 w 1169094"/>
              <a:gd name="connsiteY87" fmla="*/ 0 h 3286897"/>
              <a:gd name="connsiteX88" fmla="*/ 551256 w 1169094"/>
              <a:gd name="connsiteY88" fmla="*/ 24714 h 3286897"/>
              <a:gd name="connsiteX89" fmla="*/ 480224 w 1169094"/>
              <a:gd name="connsiteY89" fmla="*/ 54451 h 3286897"/>
              <a:gd name="connsiteX90" fmla="*/ 448947 w 1169094"/>
              <a:gd name="connsiteY90" fmla="*/ 71683 h 3286897"/>
              <a:gd name="connsiteX91" fmla="*/ 407645 w 1169094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38608 w 1163903"/>
              <a:gd name="connsiteY8" fmla="*/ 507726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22245 w 1163903"/>
              <a:gd name="connsiteY8" fmla="*/ 509957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67126 w 1133245"/>
              <a:gd name="connsiteY0" fmla="*/ 111211 h 3286897"/>
              <a:gd name="connsiteX1" fmla="*/ 305342 w 1133245"/>
              <a:gd name="connsiteY1" fmla="*/ 148281 h 3286897"/>
              <a:gd name="connsiteX2" fmla="*/ 268272 w 1133245"/>
              <a:gd name="connsiteY2" fmla="*/ 185351 h 3286897"/>
              <a:gd name="connsiteX3" fmla="*/ 231202 w 1133245"/>
              <a:gd name="connsiteY3" fmla="*/ 210065 h 3286897"/>
              <a:gd name="connsiteX4" fmla="*/ 169418 w 1133245"/>
              <a:gd name="connsiteY4" fmla="*/ 271849 h 3286897"/>
              <a:gd name="connsiteX5" fmla="*/ 107634 w 1133245"/>
              <a:gd name="connsiteY5" fmla="*/ 333633 h 3286897"/>
              <a:gd name="connsiteX6" fmla="*/ 33494 w 1133245"/>
              <a:gd name="connsiteY6" fmla="*/ 444843 h 3286897"/>
              <a:gd name="connsiteX7" fmla="*/ 8780 w 1133245"/>
              <a:gd name="connsiteY7" fmla="*/ 481914 h 3286897"/>
              <a:gd name="connsiteX8" fmla="*/ 191587 w 1133245"/>
              <a:gd name="connsiteY8" fmla="*/ 509957 h 3286897"/>
              <a:gd name="connsiteX9" fmla="*/ 221671 w 1133245"/>
              <a:gd name="connsiteY9" fmla="*/ 593009 h 3286897"/>
              <a:gd name="connsiteX10" fmla="*/ 136615 w 1133245"/>
              <a:gd name="connsiteY10" fmla="*/ 865515 h 3286897"/>
              <a:gd name="connsiteX11" fmla="*/ 138306 w 1133245"/>
              <a:gd name="connsiteY11" fmla="*/ 929889 h 3286897"/>
              <a:gd name="connsiteX12" fmla="*/ 844 w 1133245"/>
              <a:gd name="connsiteY12" fmla="*/ 1015477 h 3286897"/>
              <a:gd name="connsiteX13" fmla="*/ 46096 w 1133245"/>
              <a:gd name="connsiteY13" fmla="*/ 1100857 h 3286897"/>
              <a:gd name="connsiteX14" fmla="*/ 91280 w 1133245"/>
              <a:gd name="connsiteY14" fmla="*/ 1141941 h 3286897"/>
              <a:gd name="connsiteX15" fmla="*/ 130062 w 1133245"/>
              <a:gd name="connsiteY15" fmla="*/ 1162666 h 3286897"/>
              <a:gd name="connsiteX16" fmla="*/ 143369 w 1133245"/>
              <a:gd name="connsiteY16" fmla="*/ 1171412 h 3286897"/>
              <a:gd name="connsiteX17" fmla="*/ 149189 w 1133245"/>
              <a:gd name="connsiteY17" fmla="*/ 1161311 h 3286897"/>
              <a:gd name="connsiteX18" fmla="*/ 170157 w 1133245"/>
              <a:gd name="connsiteY18" fmla="*/ 1182780 h 3286897"/>
              <a:gd name="connsiteX19" fmla="*/ 192774 w 1133245"/>
              <a:gd name="connsiteY19" fmla="*/ 1202307 h 3286897"/>
              <a:gd name="connsiteX20" fmla="*/ 228523 w 1133245"/>
              <a:gd name="connsiteY20" fmla="*/ 1230617 h 3286897"/>
              <a:gd name="connsiteX21" fmla="*/ 254823 w 1133245"/>
              <a:gd name="connsiteY21" fmla="*/ 1262137 h 3286897"/>
              <a:gd name="connsiteX22" fmla="*/ 318630 w 1133245"/>
              <a:gd name="connsiteY22" fmla="*/ 1287203 h 3286897"/>
              <a:gd name="connsiteX23" fmla="*/ 384076 w 1133245"/>
              <a:gd name="connsiteY23" fmla="*/ 1391365 h 3286897"/>
              <a:gd name="connsiteX24" fmla="*/ 430138 w 1133245"/>
              <a:gd name="connsiteY24" fmla="*/ 1463206 h 3286897"/>
              <a:gd name="connsiteX25" fmla="*/ 448375 w 1133245"/>
              <a:gd name="connsiteY25" fmla="*/ 1615956 h 3286897"/>
              <a:gd name="connsiteX26" fmla="*/ 440072 w 1133245"/>
              <a:gd name="connsiteY26" fmla="*/ 1731972 h 3286897"/>
              <a:gd name="connsiteX27" fmla="*/ 426081 w 1133245"/>
              <a:gd name="connsiteY27" fmla="*/ 1833052 h 3286897"/>
              <a:gd name="connsiteX28" fmla="*/ 391840 w 1133245"/>
              <a:gd name="connsiteY28" fmla="*/ 2125362 h 3286897"/>
              <a:gd name="connsiteX29" fmla="*/ 367126 w 1133245"/>
              <a:gd name="connsiteY29" fmla="*/ 2162433 h 3286897"/>
              <a:gd name="connsiteX30" fmla="*/ 342413 w 1133245"/>
              <a:gd name="connsiteY30" fmla="*/ 2211860 h 3286897"/>
              <a:gd name="connsiteX31" fmla="*/ 292986 w 1133245"/>
              <a:gd name="connsiteY31" fmla="*/ 2286000 h 3286897"/>
              <a:gd name="connsiteX32" fmla="*/ 231202 w 1133245"/>
              <a:gd name="connsiteY32" fmla="*/ 2372497 h 3286897"/>
              <a:gd name="connsiteX33" fmla="*/ 194132 w 1133245"/>
              <a:gd name="connsiteY33" fmla="*/ 2446638 h 3286897"/>
              <a:gd name="connsiteX34" fmla="*/ 181775 w 1133245"/>
              <a:gd name="connsiteY34" fmla="*/ 2483708 h 3286897"/>
              <a:gd name="connsiteX35" fmla="*/ 119991 w 1133245"/>
              <a:gd name="connsiteY35" fmla="*/ 2557849 h 3286897"/>
              <a:gd name="connsiteX36" fmla="*/ 82921 w 1133245"/>
              <a:gd name="connsiteY36" fmla="*/ 2656703 h 3286897"/>
              <a:gd name="connsiteX37" fmla="*/ 58207 w 1133245"/>
              <a:gd name="connsiteY37" fmla="*/ 2730843 h 3286897"/>
              <a:gd name="connsiteX38" fmla="*/ 45851 w 1133245"/>
              <a:gd name="connsiteY38" fmla="*/ 2767914 h 3286897"/>
              <a:gd name="connsiteX39" fmla="*/ 58207 w 1133245"/>
              <a:gd name="connsiteY39" fmla="*/ 3002692 h 3286897"/>
              <a:gd name="connsiteX40" fmla="*/ 70564 w 1133245"/>
              <a:gd name="connsiteY40" fmla="*/ 3052119 h 3286897"/>
              <a:gd name="connsiteX41" fmla="*/ 107634 w 1133245"/>
              <a:gd name="connsiteY41" fmla="*/ 3089189 h 3286897"/>
              <a:gd name="connsiteX42" fmla="*/ 144705 w 1133245"/>
              <a:gd name="connsiteY42" fmla="*/ 3163330 h 3286897"/>
              <a:gd name="connsiteX43" fmla="*/ 181775 w 1133245"/>
              <a:gd name="connsiteY43" fmla="*/ 3188043 h 3286897"/>
              <a:gd name="connsiteX44" fmla="*/ 231202 w 1133245"/>
              <a:gd name="connsiteY44" fmla="*/ 3225114 h 3286897"/>
              <a:gd name="connsiteX45" fmla="*/ 280629 w 1133245"/>
              <a:gd name="connsiteY45" fmla="*/ 3237470 h 3286897"/>
              <a:gd name="connsiteX46" fmla="*/ 404197 w 1133245"/>
              <a:gd name="connsiteY46" fmla="*/ 3286897 h 3286897"/>
              <a:gd name="connsiteX47" fmla="*/ 713115 w 1133245"/>
              <a:gd name="connsiteY47" fmla="*/ 3274541 h 3286897"/>
              <a:gd name="connsiteX48" fmla="*/ 811969 w 1133245"/>
              <a:gd name="connsiteY48" fmla="*/ 3249827 h 3286897"/>
              <a:gd name="connsiteX49" fmla="*/ 861397 w 1133245"/>
              <a:gd name="connsiteY49" fmla="*/ 3225114 h 3286897"/>
              <a:gd name="connsiteX50" fmla="*/ 935537 w 1133245"/>
              <a:gd name="connsiteY50" fmla="*/ 3200400 h 3286897"/>
              <a:gd name="connsiteX51" fmla="*/ 1046748 w 1133245"/>
              <a:gd name="connsiteY51" fmla="*/ 3113903 h 3286897"/>
              <a:gd name="connsiteX52" fmla="*/ 1083818 w 1133245"/>
              <a:gd name="connsiteY52" fmla="*/ 3039762 h 3286897"/>
              <a:gd name="connsiteX53" fmla="*/ 1108532 w 1133245"/>
              <a:gd name="connsiteY53" fmla="*/ 2965622 h 3286897"/>
              <a:gd name="connsiteX54" fmla="*/ 1133245 w 1133245"/>
              <a:gd name="connsiteY54" fmla="*/ 2916195 h 3286897"/>
              <a:gd name="connsiteX55" fmla="*/ 1120888 w 1133245"/>
              <a:gd name="connsiteY55" fmla="*/ 2582562 h 3286897"/>
              <a:gd name="connsiteX56" fmla="*/ 1096175 w 1133245"/>
              <a:gd name="connsiteY56" fmla="*/ 2483708 h 3286897"/>
              <a:gd name="connsiteX57" fmla="*/ 1059105 w 1133245"/>
              <a:gd name="connsiteY57" fmla="*/ 2360141 h 3286897"/>
              <a:gd name="connsiteX58" fmla="*/ 1046748 w 1133245"/>
              <a:gd name="connsiteY58" fmla="*/ 2323070 h 3286897"/>
              <a:gd name="connsiteX59" fmla="*/ 993645 w 1133245"/>
              <a:gd name="connsiteY59" fmla="*/ 2265270 h 3286897"/>
              <a:gd name="connsiteX60" fmla="*/ 929558 w 1133245"/>
              <a:gd name="connsiteY60" fmla="*/ 2174128 h 3286897"/>
              <a:gd name="connsiteX61" fmla="*/ 862922 w 1133245"/>
              <a:gd name="connsiteY61" fmla="*/ 2089592 h 3286897"/>
              <a:gd name="connsiteX62" fmla="*/ 825070 w 1133245"/>
              <a:gd name="connsiteY62" fmla="*/ 1983285 h 3286897"/>
              <a:gd name="connsiteX63" fmla="*/ 801562 w 1133245"/>
              <a:gd name="connsiteY63" fmla="*/ 1884814 h 3286897"/>
              <a:gd name="connsiteX64" fmla="*/ 789213 w 1133245"/>
              <a:gd name="connsiteY64" fmla="*/ 1813561 h 3286897"/>
              <a:gd name="connsiteX65" fmla="*/ 774899 w 1133245"/>
              <a:gd name="connsiteY65" fmla="*/ 1729946 h 3286897"/>
              <a:gd name="connsiteX66" fmla="*/ 762542 w 1133245"/>
              <a:gd name="connsiteY66" fmla="*/ 1631092 h 3286897"/>
              <a:gd name="connsiteX67" fmla="*/ 750186 w 1133245"/>
              <a:gd name="connsiteY67" fmla="*/ 1581665 h 3286897"/>
              <a:gd name="connsiteX68" fmla="*/ 762542 w 1133245"/>
              <a:gd name="connsiteY68" fmla="*/ 1186249 h 3286897"/>
              <a:gd name="connsiteX69" fmla="*/ 787256 w 1133245"/>
              <a:gd name="connsiteY69" fmla="*/ 1099751 h 3286897"/>
              <a:gd name="connsiteX70" fmla="*/ 824326 w 1133245"/>
              <a:gd name="connsiteY70" fmla="*/ 1050324 h 3286897"/>
              <a:gd name="connsiteX71" fmla="*/ 836683 w 1133245"/>
              <a:gd name="connsiteY71" fmla="*/ 1013254 h 3286897"/>
              <a:gd name="connsiteX72" fmla="*/ 898467 w 1133245"/>
              <a:gd name="connsiteY72" fmla="*/ 939114 h 3286897"/>
              <a:gd name="connsiteX73" fmla="*/ 923180 w 1133245"/>
              <a:gd name="connsiteY73" fmla="*/ 852616 h 3286897"/>
              <a:gd name="connsiteX74" fmla="*/ 935537 w 1133245"/>
              <a:gd name="connsiteY74" fmla="*/ 803189 h 3286897"/>
              <a:gd name="connsiteX75" fmla="*/ 960251 w 1133245"/>
              <a:gd name="connsiteY75" fmla="*/ 753762 h 3286897"/>
              <a:gd name="connsiteX76" fmla="*/ 984964 w 1133245"/>
              <a:gd name="connsiteY76" fmla="*/ 667265 h 3286897"/>
              <a:gd name="connsiteX77" fmla="*/ 997321 w 1133245"/>
              <a:gd name="connsiteY77" fmla="*/ 630195 h 3286897"/>
              <a:gd name="connsiteX78" fmla="*/ 1034391 w 1133245"/>
              <a:gd name="connsiteY78" fmla="*/ 494270 h 3286897"/>
              <a:gd name="connsiteX79" fmla="*/ 1022034 w 1133245"/>
              <a:gd name="connsiteY79" fmla="*/ 247135 h 3286897"/>
              <a:gd name="connsiteX80" fmla="*/ 1009678 w 1133245"/>
              <a:gd name="connsiteY80" fmla="*/ 210065 h 3286897"/>
              <a:gd name="connsiteX81" fmla="*/ 972607 w 1133245"/>
              <a:gd name="connsiteY81" fmla="*/ 172995 h 3286897"/>
              <a:gd name="connsiteX82" fmla="*/ 935537 w 1133245"/>
              <a:gd name="connsiteY82" fmla="*/ 123568 h 3286897"/>
              <a:gd name="connsiteX83" fmla="*/ 898467 w 1133245"/>
              <a:gd name="connsiteY83" fmla="*/ 98854 h 3286897"/>
              <a:gd name="connsiteX84" fmla="*/ 861397 w 1133245"/>
              <a:gd name="connsiteY84" fmla="*/ 61784 h 3286897"/>
              <a:gd name="connsiteX85" fmla="*/ 824326 w 1133245"/>
              <a:gd name="connsiteY85" fmla="*/ 49427 h 3286897"/>
              <a:gd name="connsiteX86" fmla="*/ 774899 w 1133245"/>
              <a:gd name="connsiteY86" fmla="*/ 24714 h 3286897"/>
              <a:gd name="connsiteX87" fmla="*/ 700759 w 1133245"/>
              <a:gd name="connsiteY87" fmla="*/ 0 h 3286897"/>
              <a:gd name="connsiteX88" fmla="*/ 515407 w 1133245"/>
              <a:gd name="connsiteY88" fmla="*/ 24714 h 3286897"/>
              <a:gd name="connsiteX89" fmla="*/ 444375 w 1133245"/>
              <a:gd name="connsiteY89" fmla="*/ 54451 h 3286897"/>
              <a:gd name="connsiteX90" fmla="*/ 413098 w 1133245"/>
              <a:gd name="connsiteY90" fmla="*/ 71683 h 3286897"/>
              <a:gd name="connsiteX91" fmla="*/ 371796 w 1133245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90966 w 1132931"/>
              <a:gd name="connsiteY14" fmla="*/ 1141941 h 3286897"/>
              <a:gd name="connsiteX15" fmla="*/ 129748 w 1132931"/>
              <a:gd name="connsiteY15" fmla="*/ 1162666 h 3286897"/>
              <a:gd name="connsiteX16" fmla="*/ 143055 w 1132931"/>
              <a:gd name="connsiteY16" fmla="*/ 1171412 h 3286897"/>
              <a:gd name="connsiteX17" fmla="*/ 148875 w 1132931"/>
              <a:gd name="connsiteY17" fmla="*/ 1161311 h 3286897"/>
              <a:gd name="connsiteX18" fmla="*/ 169843 w 1132931"/>
              <a:gd name="connsiteY18" fmla="*/ 1182780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86533 w 1132931"/>
              <a:gd name="connsiteY18" fmla="*/ 1189278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59009 w 1132931"/>
              <a:gd name="connsiteY14" fmla="*/ 111570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0559 w 1132931"/>
              <a:gd name="connsiteY14" fmla="*/ 1139143 h 3286897"/>
              <a:gd name="connsiteX15" fmla="*/ 176033 w 1132931"/>
              <a:gd name="connsiteY15" fmla="*/ 1170942 h 3286897"/>
              <a:gd name="connsiteX16" fmla="*/ 186533 w 1132931"/>
              <a:gd name="connsiteY16" fmla="*/ 1189278 h 3286897"/>
              <a:gd name="connsiteX17" fmla="*/ 192460 w 1132931"/>
              <a:gd name="connsiteY17" fmla="*/ 1202307 h 3286897"/>
              <a:gd name="connsiteX18" fmla="*/ 228209 w 1132931"/>
              <a:gd name="connsiteY18" fmla="*/ 1230617 h 3286897"/>
              <a:gd name="connsiteX19" fmla="*/ 254509 w 1132931"/>
              <a:gd name="connsiteY19" fmla="*/ 1262137 h 3286897"/>
              <a:gd name="connsiteX20" fmla="*/ 318316 w 1132931"/>
              <a:gd name="connsiteY20" fmla="*/ 1287203 h 3286897"/>
              <a:gd name="connsiteX21" fmla="*/ 383762 w 1132931"/>
              <a:gd name="connsiteY21" fmla="*/ 1391365 h 3286897"/>
              <a:gd name="connsiteX22" fmla="*/ 429824 w 1132931"/>
              <a:gd name="connsiteY22" fmla="*/ 1463206 h 3286897"/>
              <a:gd name="connsiteX23" fmla="*/ 448061 w 1132931"/>
              <a:gd name="connsiteY23" fmla="*/ 1615956 h 3286897"/>
              <a:gd name="connsiteX24" fmla="*/ 439758 w 1132931"/>
              <a:gd name="connsiteY24" fmla="*/ 1731972 h 3286897"/>
              <a:gd name="connsiteX25" fmla="*/ 425767 w 1132931"/>
              <a:gd name="connsiteY25" fmla="*/ 1833052 h 3286897"/>
              <a:gd name="connsiteX26" fmla="*/ 391526 w 1132931"/>
              <a:gd name="connsiteY26" fmla="*/ 2125362 h 3286897"/>
              <a:gd name="connsiteX27" fmla="*/ 366812 w 1132931"/>
              <a:gd name="connsiteY27" fmla="*/ 2162433 h 3286897"/>
              <a:gd name="connsiteX28" fmla="*/ 342099 w 1132931"/>
              <a:gd name="connsiteY28" fmla="*/ 2211860 h 3286897"/>
              <a:gd name="connsiteX29" fmla="*/ 292672 w 1132931"/>
              <a:gd name="connsiteY29" fmla="*/ 2286000 h 3286897"/>
              <a:gd name="connsiteX30" fmla="*/ 230888 w 1132931"/>
              <a:gd name="connsiteY30" fmla="*/ 2372497 h 3286897"/>
              <a:gd name="connsiteX31" fmla="*/ 193818 w 1132931"/>
              <a:gd name="connsiteY31" fmla="*/ 2446638 h 3286897"/>
              <a:gd name="connsiteX32" fmla="*/ 181461 w 1132931"/>
              <a:gd name="connsiteY32" fmla="*/ 2483708 h 3286897"/>
              <a:gd name="connsiteX33" fmla="*/ 119677 w 1132931"/>
              <a:gd name="connsiteY33" fmla="*/ 2557849 h 3286897"/>
              <a:gd name="connsiteX34" fmla="*/ 82607 w 1132931"/>
              <a:gd name="connsiteY34" fmla="*/ 2656703 h 3286897"/>
              <a:gd name="connsiteX35" fmla="*/ 57893 w 1132931"/>
              <a:gd name="connsiteY35" fmla="*/ 2730843 h 3286897"/>
              <a:gd name="connsiteX36" fmla="*/ 45537 w 1132931"/>
              <a:gd name="connsiteY36" fmla="*/ 2767914 h 3286897"/>
              <a:gd name="connsiteX37" fmla="*/ 57893 w 1132931"/>
              <a:gd name="connsiteY37" fmla="*/ 3002692 h 3286897"/>
              <a:gd name="connsiteX38" fmla="*/ 70250 w 1132931"/>
              <a:gd name="connsiteY38" fmla="*/ 3052119 h 3286897"/>
              <a:gd name="connsiteX39" fmla="*/ 107320 w 1132931"/>
              <a:gd name="connsiteY39" fmla="*/ 3089189 h 3286897"/>
              <a:gd name="connsiteX40" fmla="*/ 144391 w 1132931"/>
              <a:gd name="connsiteY40" fmla="*/ 3163330 h 3286897"/>
              <a:gd name="connsiteX41" fmla="*/ 181461 w 1132931"/>
              <a:gd name="connsiteY41" fmla="*/ 3188043 h 3286897"/>
              <a:gd name="connsiteX42" fmla="*/ 230888 w 1132931"/>
              <a:gd name="connsiteY42" fmla="*/ 3225114 h 3286897"/>
              <a:gd name="connsiteX43" fmla="*/ 280315 w 1132931"/>
              <a:gd name="connsiteY43" fmla="*/ 3237470 h 3286897"/>
              <a:gd name="connsiteX44" fmla="*/ 403883 w 1132931"/>
              <a:gd name="connsiteY44" fmla="*/ 3286897 h 3286897"/>
              <a:gd name="connsiteX45" fmla="*/ 712801 w 1132931"/>
              <a:gd name="connsiteY45" fmla="*/ 3274541 h 3286897"/>
              <a:gd name="connsiteX46" fmla="*/ 811655 w 1132931"/>
              <a:gd name="connsiteY46" fmla="*/ 3249827 h 3286897"/>
              <a:gd name="connsiteX47" fmla="*/ 861083 w 1132931"/>
              <a:gd name="connsiteY47" fmla="*/ 3225114 h 3286897"/>
              <a:gd name="connsiteX48" fmla="*/ 935223 w 1132931"/>
              <a:gd name="connsiteY48" fmla="*/ 3200400 h 3286897"/>
              <a:gd name="connsiteX49" fmla="*/ 1046434 w 1132931"/>
              <a:gd name="connsiteY49" fmla="*/ 3113903 h 3286897"/>
              <a:gd name="connsiteX50" fmla="*/ 1083504 w 1132931"/>
              <a:gd name="connsiteY50" fmla="*/ 3039762 h 3286897"/>
              <a:gd name="connsiteX51" fmla="*/ 1108218 w 1132931"/>
              <a:gd name="connsiteY51" fmla="*/ 2965622 h 3286897"/>
              <a:gd name="connsiteX52" fmla="*/ 1132931 w 1132931"/>
              <a:gd name="connsiteY52" fmla="*/ 2916195 h 3286897"/>
              <a:gd name="connsiteX53" fmla="*/ 1120574 w 1132931"/>
              <a:gd name="connsiteY53" fmla="*/ 2582562 h 3286897"/>
              <a:gd name="connsiteX54" fmla="*/ 1095861 w 1132931"/>
              <a:gd name="connsiteY54" fmla="*/ 2483708 h 3286897"/>
              <a:gd name="connsiteX55" fmla="*/ 1058791 w 1132931"/>
              <a:gd name="connsiteY55" fmla="*/ 2360141 h 3286897"/>
              <a:gd name="connsiteX56" fmla="*/ 1046434 w 1132931"/>
              <a:gd name="connsiteY56" fmla="*/ 2323070 h 3286897"/>
              <a:gd name="connsiteX57" fmla="*/ 993331 w 1132931"/>
              <a:gd name="connsiteY57" fmla="*/ 2265270 h 3286897"/>
              <a:gd name="connsiteX58" fmla="*/ 929244 w 1132931"/>
              <a:gd name="connsiteY58" fmla="*/ 2174128 h 3286897"/>
              <a:gd name="connsiteX59" fmla="*/ 862608 w 1132931"/>
              <a:gd name="connsiteY59" fmla="*/ 2089592 h 3286897"/>
              <a:gd name="connsiteX60" fmla="*/ 824756 w 1132931"/>
              <a:gd name="connsiteY60" fmla="*/ 1983285 h 3286897"/>
              <a:gd name="connsiteX61" fmla="*/ 801248 w 1132931"/>
              <a:gd name="connsiteY61" fmla="*/ 1884814 h 3286897"/>
              <a:gd name="connsiteX62" fmla="*/ 788899 w 1132931"/>
              <a:gd name="connsiteY62" fmla="*/ 1813561 h 3286897"/>
              <a:gd name="connsiteX63" fmla="*/ 774585 w 1132931"/>
              <a:gd name="connsiteY63" fmla="*/ 1729946 h 3286897"/>
              <a:gd name="connsiteX64" fmla="*/ 762228 w 1132931"/>
              <a:gd name="connsiteY64" fmla="*/ 1631092 h 3286897"/>
              <a:gd name="connsiteX65" fmla="*/ 749872 w 1132931"/>
              <a:gd name="connsiteY65" fmla="*/ 1581665 h 3286897"/>
              <a:gd name="connsiteX66" fmla="*/ 762228 w 1132931"/>
              <a:gd name="connsiteY66" fmla="*/ 1186249 h 3286897"/>
              <a:gd name="connsiteX67" fmla="*/ 786942 w 1132931"/>
              <a:gd name="connsiteY67" fmla="*/ 1099751 h 3286897"/>
              <a:gd name="connsiteX68" fmla="*/ 824012 w 1132931"/>
              <a:gd name="connsiteY68" fmla="*/ 1050324 h 3286897"/>
              <a:gd name="connsiteX69" fmla="*/ 836369 w 1132931"/>
              <a:gd name="connsiteY69" fmla="*/ 1013254 h 3286897"/>
              <a:gd name="connsiteX70" fmla="*/ 898153 w 1132931"/>
              <a:gd name="connsiteY70" fmla="*/ 939114 h 3286897"/>
              <a:gd name="connsiteX71" fmla="*/ 922866 w 1132931"/>
              <a:gd name="connsiteY71" fmla="*/ 852616 h 3286897"/>
              <a:gd name="connsiteX72" fmla="*/ 935223 w 1132931"/>
              <a:gd name="connsiteY72" fmla="*/ 803189 h 3286897"/>
              <a:gd name="connsiteX73" fmla="*/ 959937 w 1132931"/>
              <a:gd name="connsiteY73" fmla="*/ 753762 h 3286897"/>
              <a:gd name="connsiteX74" fmla="*/ 984650 w 1132931"/>
              <a:gd name="connsiteY74" fmla="*/ 667265 h 3286897"/>
              <a:gd name="connsiteX75" fmla="*/ 997007 w 1132931"/>
              <a:gd name="connsiteY75" fmla="*/ 630195 h 3286897"/>
              <a:gd name="connsiteX76" fmla="*/ 1034077 w 1132931"/>
              <a:gd name="connsiteY76" fmla="*/ 494270 h 3286897"/>
              <a:gd name="connsiteX77" fmla="*/ 1021720 w 1132931"/>
              <a:gd name="connsiteY77" fmla="*/ 247135 h 3286897"/>
              <a:gd name="connsiteX78" fmla="*/ 1009364 w 1132931"/>
              <a:gd name="connsiteY78" fmla="*/ 210065 h 3286897"/>
              <a:gd name="connsiteX79" fmla="*/ 972293 w 1132931"/>
              <a:gd name="connsiteY79" fmla="*/ 172995 h 3286897"/>
              <a:gd name="connsiteX80" fmla="*/ 935223 w 1132931"/>
              <a:gd name="connsiteY80" fmla="*/ 123568 h 3286897"/>
              <a:gd name="connsiteX81" fmla="*/ 898153 w 1132931"/>
              <a:gd name="connsiteY81" fmla="*/ 98854 h 3286897"/>
              <a:gd name="connsiteX82" fmla="*/ 861083 w 1132931"/>
              <a:gd name="connsiteY82" fmla="*/ 61784 h 3286897"/>
              <a:gd name="connsiteX83" fmla="*/ 824012 w 1132931"/>
              <a:gd name="connsiteY83" fmla="*/ 49427 h 3286897"/>
              <a:gd name="connsiteX84" fmla="*/ 774585 w 1132931"/>
              <a:gd name="connsiteY84" fmla="*/ 24714 h 3286897"/>
              <a:gd name="connsiteX85" fmla="*/ 700445 w 1132931"/>
              <a:gd name="connsiteY85" fmla="*/ 0 h 3286897"/>
              <a:gd name="connsiteX86" fmla="*/ 515093 w 1132931"/>
              <a:gd name="connsiteY86" fmla="*/ 24714 h 3286897"/>
              <a:gd name="connsiteX87" fmla="*/ 444061 w 1132931"/>
              <a:gd name="connsiteY87" fmla="*/ 54451 h 3286897"/>
              <a:gd name="connsiteX88" fmla="*/ 412784 w 1132931"/>
              <a:gd name="connsiteY88" fmla="*/ 71683 h 3286897"/>
              <a:gd name="connsiteX89" fmla="*/ 371482 w 1132931"/>
              <a:gd name="connsiteY89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90170 w 1101744"/>
              <a:gd name="connsiteY8" fmla="*/ 593009 h 3286897"/>
              <a:gd name="connsiteX9" fmla="*/ 105114 w 1101744"/>
              <a:gd name="connsiteY9" fmla="*/ 865515 h 3286897"/>
              <a:gd name="connsiteX10" fmla="*/ 106805 w 1101744"/>
              <a:gd name="connsiteY10" fmla="*/ 929889 h 3286897"/>
              <a:gd name="connsiteX11" fmla="*/ 118637 w 1101744"/>
              <a:gd name="connsiteY11" fmla="*/ 1027340 h 3286897"/>
              <a:gd name="connsiteX12" fmla="*/ 123170 w 1101744"/>
              <a:gd name="connsiteY12" fmla="*/ 1077994 h 3286897"/>
              <a:gd name="connsiteX13" fmla="*/ 139372 w 1101744"/>
              <a:gd name="connsiteY13" fmla="*/ 1139143 h 3286897"/>
              <a:gd name="connsiteX14" fmla="*/ 144846 w 1101744"/>
              <a:gd name="connsiteY14" fmla="*/ 1170942 h 3286897"/>
              <a:gd name="connsiteX15" fmla="*/ 155346 w 1101744"/>
              <a:gd name="connsiteY15" fmla="*/ 1189278 h 3286897"/>
              <a:gd name="connsiteX16" fmla="*/ 161273 w 1101744"/>
              <a:gd name="connsiteY16" fmla="*/ 1202307 h 3286897"/>
              <a:gd name="connsiteX17" fmla="*/ 197022 w 1101744"/>
              <a:gd name="connsiteY17" fmla="*/ 1230617 h 3286897"/>
              <a:gd name="connsiteX18" fmla="*/ 223322 w 1101744"/>
              <a:gd name="connsiteY18" fmla="*/ 1262137 h 3286897"/>
              <a:gd name="connsiteX19" fmla="*/ 287129 w 1101744"/>
              <a:gd name="connsiteY19" fmla="*/ 1287203 h 3286897"/>
              <a:gd name="connsiteX20" fmla="*/ 352575 w 1101744"/>
              <a:gd name="connsiteY20" fmla="*/ 1391365 h 3286897"/>
              <a:gd name="connsiteX21" fmla="*/ 398637 w 1101744"/>
              <a:gd name="connsiteY21" fmla="*/ 1463206 h 3286897"/>
              <a:gd name="connsiteX22" fmla="*/ 416874 w 1101744"/>
              <a:gd name="connsiteY22" fmla="*/ 1615956 h 3286897"/>
              <a:gd name="connsiteX23" fmla="*/ 408571 w 1101744"/>
              <a:gd name="connsiteY23" fmla="*/ 1731972 h 3286897"/>
              <a:gd name="connsiteX24" fmla="*/ 394580 w 1101744"/>
              <a:gd name="connsiteY24" fmla="*/ 1833052 h 3286897"/>
              <a:gd name="connsiteX25" fmla="*/ 360339 w 1101744"/>
              <a:gd name="connsiteY25" fmla="*/ 2125362 h 3286897"/>
              <a:gd name="connsiteX26" fmla="*/ 335625 w 1101744"/>
              <a:gd name="connsiteY26" fmla="*/ 2162433 h 3286897"/>
              <a:gd name="connsiteX27" fmla="*/ 310912 w 1101744"/>
              <a:gd name="connsiteY27" fmla="*/ 2211860 h 3286897"/>
              <a:gd name="connsiteX28" fmla="*/ 261485 w 1101744"/>
              <a:gd name="connsiteY28" fmla="*/ 2286000 h 3286897"/>
              <a:gd name="connsiteX29" fmla="*/ 199701 w 1101744"/>
              <a:gd name="connsiteY29" fmla="*/ 2372497 h 3286897"/>
              <a:gd name="connsiteX30" fmla="*/ 162631 w 1101744"/>
              <a:gd name="connsiteY30" fmla="*/ 2446638 h 3286897"/>
              <a:gd name="connsiteX31" fmla="*/ 150274 w 1101744"/>
              <a:gd name="connsiteY31" fmla="*/ 2483708 h 3286897"/>
              <a:gd name="connsiteX32" fmla="*/ 88490 w 1101744"/>
              <a:gd name="connsiteY32" fmla="*/ 2557849 h 3286897"/>
              <a:gd name="connsiteX33" fmla="*/ 51420 w 1101744"/>
              <a:gd name="connsiteY33" fmla="*/ 2656703 h 3286897"/>
              <a:gd name="connsiteX34" fmla="*/ 26706 w 1101744"/>
              <a:gd name="connsiteY34" fmla="*/ 2730843 h 3286897"/>
              <a:gd name="connsiteX35" fmla="*/ 14350 w 1101744"/>
              <a:gd name="connsiteY35" fmla="*/ 2767914 h 3286897"/>
              <a:gd name="connsiteX36" fmla="*/ 26706 w 1101744"/>
              <a:gd name="connsiteY36" fmla="*/ 3002692 h 3286897"/>
              <a:gd name="connsiteX37" fmla="*/ 39063 w 1101744"/>
              <a:gd name="connsiteY37" fmla="*/ 3052119 h 3286897"/>
              <a:gd name="connsiteX38" fmla="*/ 76133 w 1101744"/>
              <a:gd name="connsiteY38" fmla="*/ 3089189 h 3286897"/>
              <a:gd name="connsiteX39" fmla="*/ 113204 w 1101744"/>
              <a:gd name="connsiteY39" fmla="*/ 3163330 h 3286897"/>
              <a:gd name="connsiteX40" fmla="*/ 150274 w 1101744"/>
              <a:gd name="connsiteY40" fmla="*/ 3188043 h 3286897"/>
              <a:gd name="connsiteX41" fmla="*/ 199701 w 1101744"/>
              <a:gd name="connsiteY41" fmla="*/ 3225114 h 3286897"/>
              <a:gd name="connsiteX42" fmla="*/ 249128 w 1101744"/>
              <a:gd name="connsiteY42" fmla="*/ 3237470 h 3286897"/>
              <a:gd name="connsiteX43" fmla="*/ 372696 w 1101744"/>
              <a:gd name="connsiteY43" fmla="*/ 3286897 h 3286897"/>
              <a:gd name="connsiteX44" fmla="*/ 681614 w 1101744"/>
              <a:gd name="connsiteY44" fmla="*/ 3274541 h 3286897"/>
              <a:gd name="connsiteX45" fmla="*/ 780468 w 1101744"/>
              <a:gd name="connsiteY45" fmla="*/ 3249827 h 3286897"/>
              <a:gd name="connsiteX46" fmla="*/ 829896 w 1101744"/>
              <a:gd name="connsiteY46" fmla="*/ 3225114 h 3286897"/>
              <a:gd name="connsiteX47" fmla="*/ 904036 w 1101744"/>
              <a:gd name="connsiteY47" fmla="*/ 3200400 h 3286897"/>
              <a:gd name="connsiteX48" fmla="*/ 1015247 w 1101744"/>
              <a:gd name="connsiteY48" fmla="*/ 3113903 h 3286897"/>
              <a:gd name="connsiteX49" fmla="*/ 1052317 w 1101744"/>
              <a:gd name="connsiteY49" fmla="*/ 3039762 h 3286897"/>
              <a:gd name="connsiteX50" fmla="*/ 1077031 w 1101744"/>
              <a:gd name="connsiteY50" fmla="*/ 2965622 h 3286897"/>
              <a:gd name="connsiteX51" fmla="*/ 1101744 w 1101744"/>
              <a:gd name="connsiteY51" fmla="*/ 2916195 h 3286897"/>
              <a:gd name="connsiteX52" fmla="*/ 1089387 w 1101744"/>
              <a:gd name="connsiteY52" fmla="*/ 2582562 h 3286897"/>
              <a:gd name="connsiteX53" fmla="*/ 1064674 w 1101744"/>
              <a:gd name="connsiteY53" fmla="*/ 2483708 h 3286897"/>
              <a:gd name="connsiteX54" fmla="*/ 1027604 w 1101744"/>
              <a:gd name="connsiteY54" fmla="*/ 2360141 h 3286897"/>
              <a:gd name="connsiteX55" fmla="*/ 1015247 w 1101744"/>
              <a:gd name="connsiteY55" fmla="*/ 2323070 h 3286897"/>
              <a:gd name="connsiteX56" fmla="*/ 962144 w 1101744"/>
              <a:gd name="connsiteY56" fmla="*/ 2265270 h 3286897"/>
              <a:gd name="connsiteX57" fmla="*/ 898057 w 1101744"/>
              <a:gd name="connsiteY57" fmla="*/ 2174128 h 3286897"/>
              <a:gd name="connsiteX58" fmla="*/ 831421 w 1101744"/>
              <a:gd name="connsiteY58" fmla="*/ 2089592 h 3286897"/>
              <a:gd name="connsiteX59" fmla="*/ 793569 w 1101744"/>
              <a:gd name="connsiteY59" fmla="*/ 1983285 h 3286897"/>
              <a:gd name="connsiteX60" fmla="*/ 770061 w 1101744"/>
              <a:gd name="connsiteY60" fmla="*/ 1884814 h 3286897"/>
              <a:gd name="connsiteX61" fmla="*/ 757712 w 1101744"/>
              <a:gd name="connsiteY61" fmla="*/ 1813561 h 3286897"/>
              <a:gd name="connsiteX62" fmla="*/ 743398 w 1101744"/>
              <a:gd name="connsiteY62" fmla="*/ 1729946 h 3286897"/>
              <a:gd name="connsiteX63" fmla="*/ 731041 w 1101744"/>
              <a:gd name="connsiteY63" fmla="*/ 1631092 h 3286897"/>
              <a:gd name="connsiteX64" fmla="*/ 718685 w 1101744"/>
              <a:gd name="connsiteY64" fmla="*/ 1581665 h 3286897"/>
              <a:gd name="connsiteX65" fmla="*/ 731041 w 1101744"/>
              <a:gd name="connsiteY65" fmla="*/ 1186249 h 3286897"/>
              <a:gd name="connsiteX66" fmla="*/ 755755 w 1101744"/>
              <a:gd name="connsiteY66" fmla="*/ 1099751 h 3286897"/>
              <a:gd name="connsiteX67" fmla="*/ 792825 w 1101744"/>
              <a:gd name="connsiteY67" fmla="*/ 1050324 h 3286897"/>
              <a:gd name="connsiteX68" fmla="*/ 805182 w 1101744"/>
              <a:gd name="connsiteY68" fmla="*/ 1013254 h 3286897"/>
              <a:gd name="connsiteX69" fmla="*/ 866966 w 1101744"/>
              <a:gd name="connsiteY69" fmla="*/ 939114 h 3286897"/>
              <a:gd name="connsiteX70" fmla="*/ 891679 w 1101744"/>
              <a:gd name="connsiteY70" fmla="*/ 852616 h 3286897"/>
              <a:gd name="connsiteX71" fmla="*/ 904036 w 1101744"/>
              <a:gd name="connsiteY71" fmla="*/ 803189 h 3286897"/>
              <a:gd name="connsiteX72" fmla="*/ 928750 w 1101744"/>
              <a:gd name="connsiteY72" fmla="*/ 753762 h 3286897"/>
              <a:gd name="connsiteX73" fmla="*/ 953463 w 1101744"/>
              <a:gd name="connsiteY73" fmla="*/ 667265 h 3286897"/>
              <a:gd name="connsiteX74" fmla="*/ 965820 w 1101744"/>
              <a:gd name="connsiteY74" fmla="*/ 630195 h 3286897"/>
              <a:gd name="connsiteX75" fmla="*/ 1002890 w 1101744"/>
              <a:gd name="connsiteY75" fmla="*/ 494270 h 3286897"/>
              <a:gd name="connsiteX76" fmla="*/ 990533 w 1101744"/>
              <a:gd name="connsiteY76" fmla="*/ 247135 h 3286897"/>
              <a:gd name="connsiteX77" fmla="*/ 978177 w 1101744"/>
              <a:gd name="connsiteY77" fmla="*/ 210065 h 3286897"/>
              <a:gd name="connsiteX78" fmla="*/ 941106 w 1101744"/>
              <a:gd name="connsiteY78" fmla="*/ 172995 h 3286897"/>
              <a:gd name="connsiteX79" fmla="*/ 904036 w 1101744"/>
              <a:gd name="connsiteY79" fmla="*/ 123568 h 3286897"/>
              <a:gd name="connsiteX80" fmla="*/ 866966 w 1101744"/>
              <a:gd name="connsiteY80" fmla="*/ 98854 h 3286897"/>
              <a:gd name="connsiteX81" fmla="*/ 829896 w 1101744"/>
              <a:gd name="connsiteY81" fmla="*/ 61784 h 3286897"/>
              <a:gd name="connsiteX82" fmla="*/ 792825 w 1101744"/>
              <a:gd name="connsiteY82" fmla="*/ 49427 h 3286897"/>
              <a:gd name="connsiteX83" fmla="*/ 743398 w 1101744"/>
              <a:gd name="connsiteY83" fmla="*/ 24714 h 3286897"/>
              <a:gd name="connsiteX84" fmla="*/ 669258 w 1101744"/>
              <a:gd name="connsiteY84" fmla="*/ 0 h 3286897"/>
              <a:gd name="connsiteX85" fmla="*/ 483906 w 1101744"/>
              <a:gd name="connsiteY85" fmla="*/ 24714 h 3286897"/>
              <a:gd name="connsiteX86" fmla="*/ 412874 w 1101744"/>
              <a:gd name="connsiteY86" fmla="*/ 54451 h 3286897"/>
              <a:gd name="connsiteX87" fmla="*/ 381597 w 1101744"/>
              <a:gd name="connsiteY87" fmla="*/ 71683 h 3286897"/>
              <a:gd name="connsiteX88" fmla="*/ 340295 w 1101744"/>
              <a:gd name="connsiteY88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05114 w 1101744"/>
              <a:gd name="connsiteY8" fmla="*/ 865515 h 3286897"/>
              <a:gd name="connsiteX9" fmla="*/ 106805 w 1101744"/>
              <a:gd name="connsiteY9" fmla="*/ 929889 h 3286897"/>
              <a:gd name="connsiteX10" fmla="*/ 118637 w 1101744"/>
              <a:gd name="connsiteY10" fmla="*/ 1027340 h 3286897"/>
              <a:gd name="connsiteX11" fmla="*/ 123170 w 1101744"/>
              <a:gd name="connsiteY11" fmla="*/ 1077994 h 3286897"/>
              <a:gd name="connsiteX12" fmla="*/ 139372 w 1101744"/>
              <a:gd name="connsiteY12" fmla="*/ 1139143 h 3286897"/>
              <a:gd name="connsiteX13" fmla="*/ 144846 w 1101744"/>
              <a:gd name="connsiteY13" fmla="*/ 1170942 h 3286897"/>
              <a:gd name="connsiteX14" fmla="*/ 155346 w 1101744"/>
              <a:gd name="connsiteY14" fmla="*/ 1189278 h 3286897"/>
              <a:gd name="connsiteX15" fmla="*/ 161273 w 1101744"/>
              <a:gd name="connsiteY15" fmla="*/ 1202307 h 3286897"/>
              <a:gd name="connsiteX16" fmla="*/ 197022 w 1101744"/>
              <a:gd name="connsiteY16" fmla="*/ 1230617 h 3286897"/>
              <a:gd name="connsiteX17" fmla="*/ 223322 w 1101744"/>
              <a:gd name="connsiteY17" fmla="*/ 1262137 h 3286897"/>
              <a:gd name="connsiteX18" fmla="*/ 287129 w 1101744"/>
              <a:gd name="connsiteY18" fmla="*/ 1287203 h 3286897"/>
              <a:gd name="connsiteX19" fmla="*/ 352575 w 1101744"/>
              <a:gd name="connsiteY19" fmla="*/ 1391365 h 3286897"/>
              <a:gd name="connsiteX20" fmla="*/ 398637 w 1101744"/>
              <a:gd name="connsiteY20" fmla="*/ 1463206 h 3286897"/>
              <a:gd name="connsiteX21" fmla="*/ 416874 w 1101744"/>
              <a:gd name="connsiteY21" fmla="*/ 1615956 h 3286897"/>
              <a:gd name="connsiteX22" fmla="*/ 408571 w 1101744"/>
              <a:gd name="connsiteY22" fmla="*/ 1731972 h 3286897"/>
              <a:gd name="connsiteX23" fmla="*/ 394580 w 1101744"/>
              <a:gd name="connsiteY23" fmla="*/ 1833052 h 3286897"/>
              <a:gd name="connsiteX24" fmla="*/ 360339 w 1101744"/>
              <a:gd name="connsiteY24" fmla="*/ 2125362 h 3286897"/>
              <a:gd name="connsiteX25" fmla="*/ 335625 w 1101744"/>
              <a:gd name="connsiteY25" fmla="*/ 2162433 h 3286897"/>
              <a:gd name="connsiteX26" fmla="*/ 310912 w 1101744"/>
              <a:gd name="connsiteY26" fmla="*/ 2211860 h 3286897"/>
              <a:gd name="connsiteX27" fmla="*/ 261485 w 1101744"/>
              <a:gd name="connsiteY27" fmla="*/ 2286000 h 3286897"/>
              <a:gd name="connsiteX28" fmla="*/ 199701 w 1101744"/>
              <a:gd name="connsiteY28" fmla="*/ 2372497 h 3286897"/>
              <a:gd name="connsiteX29" fmla="*/ 162631 w 1101744"/>
              <a:gd name="connsiteY29" fmla="*/ 2446638 h 3286897"/>
              <a:gd name="connsiteX30" fmla="*/ 150274 w 1101744"/>
              <a:gd name="connsiteY30" fmla="*/ 2483708 h 3286897"/>
              <a:gd name="connsiteX31" fmla="*/ 88490 w 1101744"/>
              <a:gd name="connsiteY31" fmla="*/ 2557849 h 3286897"/>
              <a:gd name="connsiteX32" fmla="*/ 51420 w 1101744"/>
              <a:gd name="connsiteY32" fmla="*/ 2656703 h 3286897"/>
              <a:gd name="connsiteX33" fmla="*/ 26706 w 1101744"/>
              <a:gd name="connsiteY33" fmla="*/ 2730843 h 3286897"/>
              <a:gd name="connsiteX34" fmla="*/ 14350 w 1101744"/>
              <a:gd name="connsiteY34" fmla="*/ 2767914 h 3286897"/>
              <a:gd name="connsiteX35" fmla="*/ 26706 w 1101744"/>
              <a:gd name="connsiteY35" fmla="*/ 3002692 h 3286897"/>
              <a:gd name="connsiteX36" fmla="*/ 39063 w 1101744"/>
              <a:gd name="connsiteY36" fmla="*/ 3052119 h 3286897"/>
              <a:gd name="connsiteX37" fmla="*/ 76133 w 1101744"/>
              <a:gd name="connsiteY37" fmla="*/ 3089189 h 3286897"/>
              <a:gd name="connsiteX38" fmla="*/ 113204 w 1101744"/>
              <a:gd name="connsiteY38" fmla="*/ 3163330 h 3286897"/>
              <a:gd name="connsiteX39" fmla="*/ 150274 w 1101744"/>
              <a:gd name="connsiteY39" fmla="*/ 3188043 h 3286897"/>
              <a:gd name="connsiteX40" fmla="*/ 199701 w 1101744"/>
              <a:gd name="connsiteY40" fmla="*/ 3225114 h 3286897"/>
              <a:gd name="connsiteX41" fmla="*/ 249128 w 1101744"/>
              <a:gd name="connsiteY41" fmla="*/ 3237470 h 3286897"/>
              <a:gd name="connsiteX42" fmla="*/ 372696 w 1101744"/>
              <a:gd name="connsiteY42" fmla="*/ 3286897 h 3286897"/>
              <a:gd name="connsiteX43" fmla="*/ 681614 w 1101744"/>
              <a:gd name="connsiteY43" fmla="*/ 3274541 h 3286897"/>
              <a:gd name="connsiteX44" fmla="*/ 780468 w 1101744"/>
              <a:gd name="connsiteY44" fmla="*/ 3249827 h 3286897"/>
              <a:gd name="connsiteX45" fmla="*/ 829896 w 1101744"/>
              <a:gd name="connsiteY45" fmla="*/ 3225114 h 3286897"/>
              <a:gd name="connsiteX46" fmla="*/ 904036 w 1101744"/>
              <a:gd name="connsiteY46" fmla="*/ 3200400 h 3286897"/>
              <a:gd name="connsiteX47" fmla="*/ 1015247 w 1101744"/>
              <a:gd name="connsiteY47" fmla="*/ 3113903 h 3286897"/>
              <a:gd name="connsiteX48" fmla="*/ 1052317 w 1101744"/>
              <a:gd name="connsiteY48" fmla="*/ 3039762 h 3286897"/>
              <a:gd name="connsiteX49" fmla="*/ 1077031 w 1101744"/>
              <a:gd name="connsiteY49" fmla="*/ 2965622 h 3286897"/>
              <a:gd name="connsiteX50" fmla="*/ 1101744 w 1101744"/>
              <a:gd name="connsiteY50" fmla="*/ 2916195 h 3286897"/>
              <a:gd name="connsiteX51" fmla="*/ 1089387 w 1101744"/>
              <a:gd name="connsiteY51" fmla="*/ 2582562 h 3286897"/>
              <a:gd name="connsiteX52" fmla="*/ 1064674 w 1101744"/>
              <a:gd name="connsiteY52" fmla="*/ 2483708 h 3286897"/>
              <a:gd name="connsiteX53" fmla="*/ 1027604 w 1101744"/>
              <a:gd name="connsiteY53" fmla="*/ 2360141 h 3286897"/>
              <a:gd name="connsiteX54" fmla="*/ 1015247 w 1101744"/>
              <a:gd name="connsiteY54" fmla="*/ 2323070 h 3286897"/>
              <a:gd name="connsiteX55" fmla="*/ 962144 w 1101744"/>
              <a:gd name="connsiteY55" fmla="*/ 2265270 h 3286897"/>
              <a:gd name="connsiteX56" fmla="*/ 898057 w 1101744"/>
              <a:gd name="connsiteY56" fmla="*/ 2174128 h 3286897"/>
              <a:gd name="connsiteX57" fmla="*/ 831421 w 1101744"/>
              <a:gd name="connsiteY57" fmla="*/ 2089592 h 3286897"/>
              <a:gd name="connsiteX58" fmla="*/ 793569 w 1101744"/>
              <a:gd name="connsiteY58" fmla="*/ 1983285 h 3286897"/>
              <a:gd name="connsiteX59" fmla="*/ 770061 w 1101744"/>
              <a:gd name="connsiteY59" fmla="*/ 1884814 h 3286897"/>
              <a:gd name="connsiteX60" fmla="*/ 757712 w 1101744"/>
              <a:gd name="connsiteY60" fmla="*/ 1813561 h 3286897"/>
              <a:gd name="connsiteX61" fmla="*/ 743398 w 1101744"/>
              <a:gd name="connsiteY61" fmla="*/ 1729946 h 3286897"/>
              <a:gd name="connsiteX62" fmla="*/ 731041 w 1101744"/>
              <a:gd name="connsiteY62" fmla="*/ 1631092 h 3286897"/>
              <a:gd name="connsiteX63" fmla="*/ 718685 w 1101744"/>
              <a:gd name="connsiteY63" fmla="*/ 1581665 h 3286897"/>
              <a:gd name="connsiteX64" fmla="*/ 731041 w 1101744"/>
              <a:gd name="connsiteY64" fmla="*/ 1186249 h 3286897"/>
              <a:gd name="connsiteX65" fmla="*/ 755755 w 1101744"/>
              <a:gd name="connsiteY65" fmla="*/ 1099751 h 3286897"/>
              <a:gd name="connsiteX66" fmla="*/ 792825 w 1101744"/>
              <a:gd name="connsiteY66" fmla="*/ 1050324 h 3286897"/>
              <a:gd name="connsiteX67" fmla="*/ 805182 w 1101744"/>
              <a:gd name="connsiteY67" fmla="*/ 1013254 h 3286897"/>
              <a:gd name="connsiteX68" fmla="*/ 866966 w 1101744"/>
              <a:gd name="connsiteY68" fmla="*/ 939114 h 3286897"/>
              <a:gd name="connsiteX69" fmla="*/ 891679 w 1101744"/>
              <a:gd name="connsiteY69" fmla="*/ 852616 h 3286897"/>
              <a:gd name="connsiteX70" fmla="*/ 904036 w 1101744"/>
              <a:gd name="connsiteY70" fmla="*/ 803189 h 3286897"/>
              <a:gd name="connsiteX71" fmla="*/ 928750 w 1101744"/>
              <a:gd name="connsiteY71" fmla="*/ 753762 h 3286897"/>
              <a:gd name="connsiteX72" fmla="*/ 953463 w 1101744"/>
              <a:gd name="connsiteY72" fmla="*/ 667265 h 3286897"/>
              <a:gd name="connsiteX73" fmla="*/ 965820 w 1101744"/>
              <a:gd name="connsiteY73" fmla="*/ 630195 h 3286897"/>
              <a:gd name="connsiteX74" fmla="*/ 1002890 w 1101744"/>
              <a:gd name="connsiteY74" fmla="*/ 494270 h 3286897"/>
              <a:gd name="connsiteX75" fmla="*/ 990533 w 1101744"/>
              <a:gd name="connsiteY75" fmla="*/ 247135 h 3286897"/>
              <a:gd name="connsiteX76" fmla="*/ 978177 w 1101744"/>
              <a:gd name="connsiteY76" fmla="*/ 210065 h 3286897"/>
              <a:gd name="connsiteX77" fmla="*/ 941106 w 1101744"/>
              <a:gd name="connsiteY77" fmla="*/ 172995 h 3286897"/>
              <a:gd name="connsiteX78" fmla="*/ 904036 w 1101744"/>
              <a:gd name="connsiteY78" fmla="*/ 123568 h 3286897"/>
              <a:gd name="connsiteX79" fmla="*/ 866966 w 1101744"/>
              <a:gd name="connsiteY79" fmla="*/ 98854 h 3286897"/>
              <a:gd name="connsiteX80" fmla="*/ 829896 w 1101744"/>
              <a:gd name="connsiteY80" fmla="*/ 61784 h 3286897"/>
              <a:gd name="connsiteX81" fmla="*/ 792825 w 1101744"/>
              <a:gd name="connsiteY81" fmla="*/ 49427 h 3286897"/>
              <a:gd name="connsiteX82" fmla="*/ 743398 w 1101744"/>
              <a:gd name="connsiteY82" fmla="*/ 24714 h 3286897"/>
              <a:gd name="connsiteX83" fmla="*/ 669258 w 1101744"/>
              <a:gd name="connsiteY83" fmla="*/ 0 h 3286897"/>
              <a:gd name="connsiteX84" fmla="*/ 483906 w 1101744"/>
              <a:gd name="connsiteY84" fmla="*/ 24714 h 3286897"/>
              <a:gd name="connsiteX85" fmla="*/ 412874 w 1101744"/>
              <a:gd name="connsiteY85" fmla="*/ 54451 h 3286897"/>
              <a:gd name="connsiteX86" fmla="*/ 381597 w 1101744"/>
              <a:gd name="connsiteY86" fmla="*/ 71683 h 3286897"/>
              <a:gd name="connsiteX87" fmla="*/ 340295 w 1101744"/>
              <a:gd name="connsiteY87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43156 w 1100054"/>
              <a:gd name="connsiteY12" fmla="*/ 1170942 h 3286897"/>
              <a:gd name="connsiteX13" fmla="*/ 153656 w 1100054"/>
              <a:gd name="connsiteY13" fmla="*/ 1189278 h 3286897"/>
              <a:gd name="connsiteX14" fmla="*/ 159583 w 1100054"/>
              <a:gd name="connsiteY14" fmla="*/ 1202307 h 3286897"/>
              <a:gd name="connsiteX15" fmla="*/ 195332 w 1100054"/>
              <a:gd name="connsiteY15" fmla="*/ 1230617 h 3286897"/>
              <a:gd name="connsiteX16" fmla="*/ 221632 w 1100054"/>
              <a:gd name="connsiteY16" fmla="*/ 1262137 h 3286897"/>
              <a:gd name="connsiteX17" fmla="*/ 285439 w 1100054"/>
              <a:gd name="connsiteY17" fmla="*/ 1287203 h 3286897"/>
              <a:gd name="connsiteX18" fmla="*/ 350885 w 1100054"/>
              <a:gd name="connsiteY18" fmla="*/ 1391365 h 3286897"/>
              <a:gd name="connsiteX19" fmla="*/ 396947 w 1100054"/>
              <a:gd name="connsiteY19" fmla="*/ 1463206 h 3286897"/>
              <a:gd name="connsiteX20" fmla="*/ 415184 w 1100054"/>
              <a:gd name="connsiteY20" fmla="*/ 1615956 h 3286897"/>
              <a:gd name="connsiteX21" fmla="*/ 406881 w 1100054"/>
              <a:gd name="connsiteY21" fmla="*/ 1731972 h 3286897"/>
              <a:gd name="connsiteX22" fmla="*/ 392890 w 1100054"/>
              <a:gd name="connsiteY22" fmla="*/ 1833052 h 3286897"/>
              <a:gd name="connsiteX23" fmla="*/ 358649 w 1100054"/>
              <a:gd name="connsiteY23" fmla="*/ 2125362 h 3286897"/>
              <a:gd name="connsiteX24" fmla="*/ 333935 w 1100054"/>
              <a:gd name="connsiteY24" fmla="*/ 2162433 h 3286897"/>
              <a:gd name="connsiteX25" fmla="*/ 309222 w 1100054"/>
              <a:gd name="connsiteY25" fmla="*/ 2211860 h 3286897"/>
              <a:gd name="connsiteX26" fmla="*/ 259795 w 1100054"/>
              <a:gd name="connsiteY26" fmla="*/ 2286000 h 3286897"/>
              <a:gd name="connsiteX27" fmla="*/ 198011 w 1100054"/>
              <a:gd name="connsiteY27" fmla="*/ 2372497 h 3286897"/>
              <a:gd name="connsiteX28" fmla="*/ 160941 w 1100054"/>
              <a:gd name="connsiteY28" fmla="*/ 2446638 h 3286897"/>
              <a:gd name="connsiteX29" fmla="*/ 148584 w 1100054"/>
              <a:gd name="connsiteY29" fmla="*/ 2483708 h 3286897"/>
              <a:gd name="connsiteX30" fmla="*/ 86800 w 1100054"/>
              <a:gd name="connsiteY30" fmla="*/ 2557849 h 3286897"/>
              <a:gd name="connsiteX31" fmla="*/ 49730 w 1100054"/>
              <a:gd name="connsiteY31" fmla="*/ 2656703 h 3286897"/>
              <a:gd name="connsiteX32" fmla="*/ 25016 w 1100054"/>
              <a:gd name="connsiteY32" fmla="*/ 2730843 h 3286897"/>
              <a:gd name="connsiteX33" fmla="*/ 12660 w 1100054"/>
              <a:gd name="connsiteY33" fmla="*/ 2767914 h 3286897"/>
              <a:gd name="connsiteX34" fmla="*/ 25016 w 1100054"/>
              <a:gd name="connsiteY34" fmla="*/ 3002692 h 3286897"/>
              <a:gd name="connsiteX35" fmla="*/ 37373 w 1100054"/>
              <a:gd name="connsiteY35" fmla="*/ 3052119 h 3286897"/>
              <a:gd name="connsiteX36" fmla="*/ 74443 w 1100054"/>
              <a:gd name="connsiteY36" fmla="*/ 3089189 h 3286897"/>
              <a:gd name="connsiteX37" fmla="*/ 111514 w 1100054"/>
              <a:gd name="connsiteY37" fmla="*/ 3163330 h 3286897"/>
              <a:gd name="connsiteX38" fmla="*/ 148584 w 1100054"/>
              <a:gd name="connsiteY38" fmla="*/ 3188043 h 3286897"/>
              <a:gd name="connsiteX39" fmla="*/ 198011 w 1100054"/>
              <a:gd name="connsiteY39" fmla="*/ 3225114 h 3286897"/>
              <a:gd name="connsiteX40" fmla="*/ 247438 w 1100054"/>
              <a:gd name="connsiteY40" fmla="*/ 3237470 h 3286897"/>
              <a:gd name="connsiteX41" fmla="*/ 371006 w 1100054"/>
              <a:gd name="connsiteY41" fmla="*/ 3286897 h 3286897"/>
              <a:gd name="connsiteX42" fmla="*/ 679924 w 1100054"/>
              <a:gd name="connsiteY42" fmla="*/ 3274541 h 3286897"/>
              <a:gd name="connsiteX43" fmla="*/ 778778 w 1100054"/>
              <a:gd name="connsiteY43" fmla="*/ 3249827 h 3286897"/>
              <a:gd name="connsiteX44" fmla="*/ 828206 w 1100054"/>
              <a:gd name="connsiteY44" fmla="*/ 3225114 h 3286897"/>
              <a:gd name="connsiteX45" fmla="*/ 902346 w 1100054"/>
              <a:gd name="connsiteY45" fmla="*/ 3200400 h 3286897"/>
              <a:gd name="connsiteX46" fmla="*/ 1013557 w 1100054"/>
              <a:gd name="connsiteY46" fmla="*/ 3113903 h 3286897"/>
              <a:gd name="connsiteX47" fmla="*/ 1050627 w 1100054"/>
              <a:gd name="connsiteY47" fmla="*/ 3039762 h 3286897"/>
              <a:gd name="connsiteX48" fmla="*/ 1075341 w 1100054"/>
              <a:gd name="connsiteY48" fmla="*/ 2965622 h 3286897"/>
              <a:gd name="connsiteX49" fmla="*/ 1100054 w 1100054"/>
              <a:gd name="connsiteY49" fmla="*/ 2916195 h 3286897"/>
              <a:gd name="connsiteX50" fmla="*/ 1087697 w 1100054"/>
              <a:gd name="connsiteY50" fmla="*/ 2582562 h 3286897"/>
              <a:gd name="connsiteX51" fmla="*/ 1062984 w 1100054"/>
              <a:gd name="connsiteY51" fmla="*/ 2483708 h 3286897"/>
              <a:gd name="connsiteX52" fmla="*/ 1025914 w 1100054"/>
              <a:gd name="connsiteY52" fmla="*/ 2360141 h 3286897"/>
              <a:gd name="connsiteX53" fmla="*/ 1013557 w 1100054"/>
              <a:gd name="connsiteY53" fmla="*/ 2323070 h 3286897"/>
              <a:gd name="connsiteX54" fmla="*/ 960454 w 1100054"/>
              <a:gd name="connsiteY54" fmla="*/ 2265270 h 3286897"/>
              <a:gd name="connsiteX55" fmla="*/ 896367 w 1100054"/>
              <a:gd name="connsiteY55" fmla="*/ 2174128 h 3286897"/>
              <a:gd name="connsiteX56" fmla="*/ 829731 w 1100054"/>
              <a:gd name="connsiteY56" fmla="*/ 2089592 h 3286897"/>
              <a:gd name="connsiteX57" fmla="*/ 791879 w 1100054"/>
              <a:gd name="connsiteY57" fmla="*/ 1983285 h 3286897"/>
              <a:gd name="connsiteX58" fmla="*/ 768371 w 1100054"/>
              <a:gd name="connsiteY58" fmla="*/ 1884814 h 3286897"/>
              <a:gd name="connsiteX59" fmla="*/ 756022 w 1100054"/>
              <a:gd name="connsiteY59" fmla="*/ 1813561 h 3286897"/>
              <a:gd name="connsiteX60" fmla="*/ 741708 w 1100054"/>
              <a:gd name="connsiteY60" fmla="*/ 1729946 h 3286897"/>
              <a:gd name="connsiteX61" fmla="*/ 729351 w 1100054"/>
              <a:gd name="connsiteY61" fmla="*/ 1631092 h 3286897"/>
              <a:gd name="connsiteX62" fmla="*/ 716995 w 1100054"/>
              <a:gd name="connsiteY62" fmla="*/ 1581665 h 3286897"/>
              <a:gd name="connsiteX63" fmla="*/ 729351 w 1100054"/>
              <a:gd name="connsiteY63" fmla="*/ 1186249 h 3286897"/>
              <a:gd name="connsiteX64" fmla="*/ 754065 w 1100054"/>
              <a:gd name="connsiteY64" fmla="*/ 1099751 h 3286897"/>
              <a:gd name="connsiteX65" fmla="*/ 791135 w 1100054"/>
              <a:gd name="connsiteY65" fmla="*/ 1050324 h 3286897"/>
              <a:gd name="connsiteX66" fmla="*/ 803492 w 1100054"/>
              <a:gd name="connsiteY66" fmla="*/ 1013254 h 3286897"/>
              <a:gd name="connsiteX67" fmla="*/ 865276 w 1100054"/>
              <a:gd name="connsiteY67" fmla="*/ 939114 h 3286897"/>
              <a:gd name="connsiteX68" fmla="*/ 889989 w 1100054"/>
              <a:gd name="connsiteY68" fmla="*/ 852616 h 3286897"/>
              <a:gd name="connsiteX69" fmla="*/ 902346 w 1100054"/>
              <a:gd name="connsiteY69" fmla="*/ 803189 h 3286897"/>
              <a:gd name="connsiteX70" fmla="*/ 927060 w 1100054"/>
              <a:gd name="connsiteY70" fmla="*/ 753762 h 3286897"/>
              <a:gd name="connsiteX71" fmla="*/ 951773 w 1100054"/>
              <a:gd name="connsiteY71" fmla="*/ 667265 h 3286897"/>
              <a:gd name="connsiteX72" fmla="*/ 964130 w 1100054"/>
              <a:gd name="connsiteY72" fmla="*/ 630195 h 3286897"/>
              <a:gd name="connsiteX73" fmla="*/ 1001200 w 1100054"/>
              <a:gd name="connsiteY73" fmla="*/ 494270 h 3286897"/>
              <a:gd name="connsiteX74" fmla="*/ 988843 w 1100054"/>
              <a:gd name="connsiteY74" fmla="*/ 247135 h 3286897"/>
              <a:gd name="connsiteX75" fmla="*/ 976487 w 1100054"/>
              <a:gd name="connsiteY75" fmla="*/ 210065 h 3286897"/>
              <a:gd name="connsiteX76" fmla="*/ 939416 w 1100054"/>
              <a:gd name="connsiteY76" fmla="*/ 172995 h 3286897"/>
              <a:gd name="connsiteX77" fmla="*/ 902346 w 1100054"/>
              <a:gd name="connsiteY77" fmla="*/ 123568 h 3286897"/>
              <a:gd name="connsiteX78" fmla="*/ 865276 w 1100054"/>
              <a:gd name="connsiteY78" fmla="*/ 98854 h 3286897"/>
              <a:gd name="connsiteX79" fmla="*/ 828206 w 1100054"/>
              <a:gd name="connsiteY79" fmla="*/ 61784 h 3286897"/>
              <a:gd name="connsiteX80" fmla="*/ 791135 w 1100054"/>
              <a:gd name="connsiteY80" fmla="*/ 49427 h 3286897"/>
              <a:gd name="connsiteX81" fmla="*/ 741708 w 1100054"/>
              <a:gd name="connsiteY81" fmla="*/ 24714 h 3286897"/>
              <a:gd name="connsiteX82" fmla="*/ 667568 w 1100054"/>
              <a:gd name="connsiteY82" fmla="*/ 0 h 3286897"/>
              <a:gd name="connsiteX83" fmla="*/ 482216 w 1100054"/>
              <a:gd name="connsiteY83" fmla="*/ 24714 h 3286897"/>
              <a:gd name="connsiteX84" fmla="*/ 411184 w 1100054"/>
              <a:gd name="connsiteY84" fmla="*/ 54451 h 3286897"/>
              <a:gd name="connsiteX85" fmla="*/ 379907 w 1100054"/>
              <a:gd name="connsiteY85" fmla="*/ 71683 h 3286897"/>
              <a:gd name="connsiteX86" fmla="*/ 338605 w 1100054"/>
              <a:gd name="connsiteY86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59583 w 1100054"/>
              <a:gd name="connsiteY13" fmla="*/ 1202307 h 3286897"/>
              <a:gd name="connsiteX14" fmla="*/ 195332 w 1100054"/>
              <a:gd name="connsiteY14" fmla="*/ 1230617 h 3286897"/>
              <a:gd name="connsiteX15" fmla="*/ 221632 w 1100054"/>
              <a:gd name="connsiteY15" fmla="*/ 1262137 h 3286897"/>
              <a:gd name="connsiteX16" fmla="*/ 285439 w 1100054"/>
              <a:gd name="connsiteY16" fmla="*/ 1287203 h 3286897"/>
              <a:gd name="connsiteX17" fmla="*/ 350885 w 1100054"/>
              <a:gd name="connsiteY17" fmla="*/ 1391365 h 3286897"/>
              <a:gd name="connsiteX18" fmla="*/ 396947 w 1100054"/>
              <a:gd name="connsiteY18" fmla="*/ 1463206 h 3286897"/>
              <a:gd name="connsiteX19" fmla="*/ 415184 w 1100054"/>
              <a:gd name="connsiteY19" fmla="*/ 1615956 h 3286897"/>
              <a:gd name="connsiteX20" fmla="*/ 406881 w 1100054"/>
              <a:gd name="connsiteY20" fmla="*/ 1731972 h 3286897"/>
              <a:gd name="connsiteX21" fmla="*/ 392890 w 1100054"/>
              <a:gd name="connsiteY21" fmla="*/ 1833052 h 3286897"/>
              <a:gd name="connsiteX22" fmla="*/ 358649 w 1100054"/>
              <a:gd name="connsiteY22" fmla="*/ 2125362 h 3286897"/>
              <a:gd name="connsiteX23" fmla="*/ 333935 w 1100054"/>
              <a:gd name="connsiteY23" fmla="*/ 2162433 h 3286897"/>
              <a:gd name="connsiteX24" fmla="*/ 309222 w 1100054"/>
              <a:gd name="connsiteY24" fmla="*/ 2211860 h 3286897"/>
              <a:gd name="connsiteX25" fmla="*/ 259795 w 1100054"/>
              <a:gd name="connsiteY25" fmla="*/ 2286000 h 3286897"/>
              <a:gd name="connsiteX26" fmla="*/ 198011 w 1100054"/>
              <a:gd name="connsiteY26" fmla="*/ 2372497 h 3286897"/>
              <a:gd name="connsiteX27" fmla="*/ 160941 w 1100054"/>
              <a:gd name="connsiteY27" fmla="*/ 2446638 h 3286897"/>
              <a:gd name="connsiteX28" fmla="*/ 148584 w 1100054"/>
              <a:gd name="connsiteY28" fmla="*/ 2483708 h 3286897"/>
              <a:gd name="connsiteX29" fmla="*/ 86800 w 1100054"/>
              <a:gd name="connsiteY29" fmla="*/ 2557849 h 3286897"/>
              <a:gd name="connsiteX30" fmla="*/ 49730 w 1100054"/>
              <a:gd name="connsiteY30" fmla="*/ 2656703 h 3286897"/>
              <a:gd name="connsiteX31" fmla="*/ 25016 w 1100054"/>
              <a:gd name="connsiteY31" fmla="*/ 2730843 h 3286897"/>
              <a:gd name="connsiteX32" fmla="*/ 12660 w 1100054"/>
              <a:gd name="connsiteY32" fmla="*/ 2767914 h 3286897"/>
              <a:gd name="connsiteX33" fmla="*/ 25016 w 1100054"/>
              <a:gd name="connsiteY33" fmla="*/ 3002692 h 3286897"/>
              <a:gd name="connsiteX34" fmla="*/ 37373 w 1100054"/>
              <a:gd name="connsiteY34" fmla="*/ 3052119 h 3286897"/>
              <a:gd name="connsiteX35" fmla="*/ 74443 w 1100054"/>
              <a:gd name="connsiteY35" fmla="*/ 3089189 h 3286897"/>
              <a:gd name="connsiteX36" fmla="*/ 111514 w 1100054"/>
              <a:gd name="connsiteY36" fmla="*/ 3163330 h 3286897"/>
              <a:gd name="connsiteX37" fmla="*/ 148584 w 1100054"/>
              <a:gd name="connsiteY37" fmla="*/ 3188043 h 3286897"/>
              <a:gd name="connsiteX38" fmla="*/ 198011 w 1100054"/>
              <a:gd name="connsiteY38" fmla="*/ 3225114 h 3286897"/>
              <a:gd name="connsiteX39" fmla="*/ 247438 w 1100054"/>
              <a:gd name="connsiteY39" fmla="*/ 3237470 h 3286897"/>
              <a:gd name="connsiteX40" fmla="*/ 371006 w 1100054"/>
              <a:gd name="connsiteY40" fmla="*/ 3286897 h 3286897"/>
              <a:gd name="connsiteX41" fmla="*/ 679924 w 1100054"/>
              <a:gd name="connsiteY41" fmla="*/ 3274541 h 3286897"/>
              <a:gd name="connsiteX42" fmla="*/ 778778 w 1100054"/>
              <a:gd name="connsiteY42" fmla="*/ 3249827 h 3286897"/>
              <a:gd name="connsiteX43" fmla="*/ 828206 w 1100054"/>
              <a:gd name="connsiteY43" fmla="*/ 3225114 h 3286897"/>
              <a:gd name="connsiteX44" fmla="*/ 902346 w 1100054"/>
              <a:gd name="connsiteY44" fmla="*/ 3200400 h 3286897"/>
              <a:gd name="connsiteX45" fmla="*/ 1013557 w 1100054"/>
              <a:gd name="connsiteY45" fmla="*/ 3113903 h 3286897"/>
              <a:gd name="connsiteX46" fmla="*/ 1050627 w 1100054"/>
              <a:gd name="connsiteY46" fmla="*/ 3039762 h 3286897"/>
              <a:gd name="connsiteX47" fmla="*/ 1075341 w 1100054"/>
              <a:gd name="connsiteY47" fmla="*/ 2965622 h 3286897"/>
              <a:gd name="connsiteX48" fmla="*/ 1100054 w 1100054"/>
              <a:gd name="connsiteY48" fmla="*/ 2916195 h 3286897"/>
              <a:gd name="connsiteX49" fmla="*/ 1087697 w 1100054"/>
              <a:gd name="connsiteY49" fmla="*/ 2582562 h 3286897"/>
              <a:gd name="connsiteX50" fmla="*/ 1062984 w 1100054"/>
              <a:gd name="connsiteY50" fmla="*/ 2483708 h 3286897"/>
              <a:gd name="connsiteX51" fmla="*/ 1025914 w 1100054"/>
              <a:gd name="connsiteY51" fmla="*/ 2360141 h 3286897"/>
              <a:gd name="connsiteX52" fmla="*/ 1013557 w 1100054"/>
              <a:gd name="connsiteY52" fmla="*/ 2323070 h 3286897"/>
              <a:gd name="connsiteX53" fmla="*/ 960454 w 1100054"/>
              <a:gd name="connsiteY53" fmla="*/ 2265270 h 3286897"/>
              <a:gd name="connsiteX54" fmla="*/ 896367 w 1100054"/>
              <a:gd name="connsiteY54" fmla="*/ 2174128 h 3286897"/>
              <a:gd name="connsiteX55" fmla="*/ 829731 w 1100054"/>
              <a:gd name="connsiteY55" fmla="*/ 2089592 h 3286897"/>
              <a:gd name="connsiteX56" fmla="*/ 791879 w 1100054"/>
              <a:gd name="connsiteY56" fmla="*/ 1983285 h 3286897"/>
              <a:gd name="connsiteX57" fmla="*/ 768371 w 1100054"/>
              <a:gd name="connsiteY57" fmla="*/ 1884814 h 3286897"/>
              <a:gd name="connsiteX58" fmla="*/ 756022 w 1100054"/>
              <a:gd name="connsiteY58" fmla="*/ 1813561 h 3286897"/>
              <a:gd name="connsiteX59" fmla="*/ 741708 w 1100054"/>
              <a:gd name="connsiteY59" fmla="*/ 1729946 h 3286897"/>
              <a:gd name="connsiteX60" fmla="*/ 729351 w 1100054"/>
              <a:gd name="connsiteY60" fmla="*/ 1631092 h 3286897"/>
              <a:gd name="connsiteX61" fmla="*/ 716995 w 1100054"/>
              <a:gd name="connsiteY61" fmla="*/ 1581665 h 3286897"/>
              <a:gd name="connsiteX62" fmla="*/ 729351 w 1100054"/>
              <a:gd name="connsiteY62" fmla="*/ 1186249 h 3286897"/>
              <a:gd name="connsiteX63" fmla="*/ 754065 w 1100054"/>
              <a:gd name="connsiteY63" fmla="*/ 1099751 h 3286897"/>
              <a:gd name="connsiteX64" fmla="*/ 791135 w 1100054"/>
              <a:gd name="connsiteY64" fmla="*/ 1050324 h 3286897"/>
              <a:gd name="connsiteX65" fmla="*/ 803492 w 1100054"/>
              <a:gd name="connsiteY65" fmla="*/ 1013254 h 3286897"/>
              <a:gd name="connsiteX66" fmla="*/ 865276 w 1100054"/>
              <a:gd name="connsiteY66" fmla="*/ 939114 h 3286897"/>
              <a:gd name="connsiteX67" fmla="*/ 889989 w 1100054"/>
              <a:gd name="connsiteY67" fmla="*/ 852616 h 3286897"/>
              <a:gd name="connsiteX68" fmla="*/ 902346 w 1100054"/>
              <a:gd name="connsiteY68" fmla="*/ 803189 h 3286897"/>
              <a:gd name="connsiteX69" fmla="*/ 927060 w 1100054"/>
              <a:gd name="connsiteY69" fmla="*/ 753762 h 3286897"/>
              <a:gd name="connsiteX70" fmla="*/ 951773 w 1100054"/>
              <a:gd name="connsiteY70" fmla="*/ 667265 h 3286897"/>
              <a:gd name="connsiteX71" fmla="*/ 964130 w 1100054"/>
              <a:gd name="connsiteY71" fmla="*/ 630195 h 3286897"/>
              <a:gd name="connsiteX72" fmla="*/ 1001200 w 1100054"/>
              <a:gd name="connsiteY72" fmla="*/ 494270 h 3286897"/>
              <a:gd name="connsiteX73" fmla="*/ 988843 w 1100054"/>
              <a:gd name="connsiteY73" fmla="*/ 247135 h 3286897"/>
              <a:gd name="connsiteX74" fmla="*/ 976487 w 1100054"/>
              <a:gd name="connsiteY74" fmla="*/ 210065 h 3286897"/>
              <a:gd name="connsiteX75" fmla="*/ 939416 w 1100054"/>
              <a:gd name="connsiteY75" fmla="*/ 172995 h 3286897"/>
              <a:gd name="connsiteX76" fmla="*/ 902346 w 1100054"/>
              <a:gd name="connsiteY76" fmla="*/ 123568 h 3286897"/>
              <a:gd name="connsiteX77" fmla="*/ 865276 w 1100054"/>
              <a:gd name="connsiteY77" fmla="*/ 98854 h 3286897"/>
              <a:gd name="connsiteX78" fmla="*/ 828206 w 1100054"/>
              <a:gd name="connsiteY78" fmla="*/ 61784 h 3286897"/>
              <a:gd name="connsiteX79" fmla="*/ 791135 w 1100054"/>
              <a:gd name="connsiteY79" fmla="*/ 49427 h 3286897"/>
              <a:gd name="connsiteX80" fmla="*/ 741708 w 1100054"/>
              <a:gd name="connsiteY80" fmla="*/ 24714 h 3286897"/>
              <a:gd name="connsiteX81" fmla="*/ 667568 w 1100054"/>
              <a:gd name="connsiteY81" fmla="*/ 0 h 3286897"/>
              <a:gd name="connsiteX82" fmla="*/ 482216 w 1100054"/>
              <a:gd name="connsiteY82" fmla="*/ 24714 h 3286897"/>
              <a:gd name="connsiteX83" fmla="*/ 411184 w 1100054"/>
              <a:gd name="connsiteY83" fmla="*/ 54451 h 3286897"/>
              <a:gd name="connsiteX84" fmla="*/ 379907 w 1100054"/>
              <a:gd name="connsiteY84" fmla="*/ 71683 h 3286897"/>
              <a:gd name="connsiteX85" fmla="*/ 338605 w 1100054"/>
              <a:gd name="connsiteY85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95332 w 1100054"/>
              <a:gd name="connsiteY13" fmla="*/ 1230617 h 3286897"/>
              <a:gd name="connsiteX14" fmla="*/ 221632 w 1100054"/>
              <a:gd name="connsiteY14" fmla="*/ 1262137 h 3286897"/>
              <a:gd name="connsiteX15" fmla="*/ 285439 w 1100054"/>
              <a:gd name="connsiteY15" fmla="*/ 1287203 h 3286897"/>
              <a:gd name="connsiteX16" fmla="*/ 350885 w 1100054"/>
              <a:gd name="connsiteY16" fmla="*/ 1391365 h 3286897"/>
              <a:gd name="connsiteX17" fmla="*/ 396947 w 1100054"/>
              <a:gd name="connsiteY17" fmla="*/ 1463206 h 3286897"/>
              <a:gd name="connsiteX18" fmla="*/ 415184 w 1100054"/>
              <a:gd name="connsiteY18" fmla="*/ 1615956 h 3286897"/>
              <a:gd name="connsiteX19" fmla="*/ 406881 w 1100054"/>
              <a:gd name="connsiteY19" fmla="*/ 1731972 h 3286897"/>
              <a:gd name="connsiteX20" fmla="*/ 392890 w 1100054"/>
              <a:gd name="connsiteY20" fmla="*/ 1833052 h 3286897"/>
              <a:gd name="connsiteX21" fmla="*/ 358649 w 1100054"/>
              <a:gd name="connsiteY21" fmla="*/ 2125362 h 3286897"/>
              <a:gd name="connsiteX22" fmla="*/ 333935 w 1100054"/>
              <a:gd name="connsiteY22" fmla="*/ 2162433 h 3286897"/>
              <a:gd name="connsiteX23" fmla="*/ 309222 w 1100054"/>
              <a:gd name="connsiteY23" fmla="*/ 2211860 h 3286897"/>
              <a:gd name="connsiteX24" fmla="*/ 259795 w 1100054"/>
              <a:gd name="connsiteY24" fmla="*/ 2286000 h 3286897"/>
              <a:gd name="connsiteX25" fmla="*/ 198011 w 1100054"/>
              <a:gd name="connsiteY25" fmla="*/ 2372497 h 3286897"/>
              <a:gd name="connsiteX26" fmla="*/ 160941 w 1100054"/>
              <a:gd name="connsiteY26" fmla="*/ 2446638 h 3286897"/>
              <a:gd name="connsiteX27" fmla="*/ 148584 w 1100054"/>
              <a:gd name="connsiteY27" fmla="*/ 2483708 h 3286897"/>
              <a:gd name="connsiteX28" fmla="*/ 86800 w 1100054"/>
              <a:gd name="connsiteY28" fmla="*/ 2557849 h 3286897"/>
              <a:gd name="connsiteX29" fmla="*/ 49730 w 1100054"/>
              <a:gd name="connsiteY29" fmla="*/ 2656703 h 3286897"/>
              <a:gd name="connsiteX30" fmla="*/ 25016 w 1100054"/>
              <a:gd name="connsiteY30" fmla="*/ 2730843 h 3286897"/>
              <a:gd name="connsiteX31" fmla="*/ 12660 w 1100054"/>
              <a:gd name="connsiteY31" fmla="*/ 2767914 h 3286897"/>
              <a:gd name="connsiteX32" fmla="*/ 25016 w 1100054"/>
              <a:gd name="connsiteY32" fmla="*/ 3002692 h 3286897"/>
              <a:gd name="connsiteX33" fmla="*/ 37373 w 1100054"/>
              <a:gd name="connsiteY33" fmla="*/ 3052119 h 3286897"/>
              <a:gd name="connsiteX34" fmla="*/ 74443 w 1100054"/>
              <a:gd name="connsiteY34" fmla="*/ 3089189 h 3286897"/>
              <a:gd name="connsiteX35" fmla="*/ 111514 w 1100054"/>
              <a:gd name="connsiteY35" fmla="*/ 3163330 h 3286897"/>
              <a:gd name="connsiteX36" fmla="*/ 148584 w 1100054"/>
              <a:gd name="connsiteY36" fmla="*/ 3188043 h 3286897"/>
              <a:gd name="connsiteX37" fmla="*/ 198011 w 1100054"/>
              <a:gd name="connsiteY37" fmla="*/ 3225114 h 3286897"/>
              <a:gd name="connsiteX38" fmla="*/ 247438 w 1100054"/>
              <a:gd name="connsiteY38" fmla="*/ 3237470 h 3286897"/>
              <a:gd name="connsiteX39" fmla="*/ 371006 w 1100054"/>
              <a:gd name="connsiteY39" fmla="*/ 3286897 h 3286897"/>
              <a:gd name="connsiteX40" fmla="*/ 679924 w 1100054"/>
              <a:gd name="connsiteY40" fmla="*/ 3274541 h 3286897"/>
              <a:gd name="connsiteX41" fmla="*/ 778778 w 1100054"/>
              <a:gd name="connsiteY41" fmla="*/ 3249827 h 3286897"/>
              <a:gd name="connsiteX42" fmla="*/ 828206 w 1100054"/>
              <a:gd name="connsiteY42" fmla="*/ 3225114 h 3286897"/>
              <a:gd name="connsiteX43" fmla="*/ 902346 w 1100054"/>
              <a:gd name="connsiteY43" fmla="*/ 3200400 h 3286897"/>
              <a:gd name="connsiteX44" fmla="*/ 1013557 w 1100054"/>
              <a:gd name="connsiteY44" fmla="*/ 3113903 h 3286897"/>
              <a:gd name="connsiteX45" fmla="*/ 1050627 w 1100054"/>
              <a:gd name="connsiteY45" fmla="*/ 3039762 h 3286897"/>
              <a:gd name="connsiteX46" fmla="*/ 1075341 w 1100054"/>
              <a:gd name="connsiteY46" fmla="*/ 2965622 h 3286897"/>
              <a:gd name="connsiteX47" fmla="*/ 1100054 w 1100054"/>
              <a:gd name="connsiteY47" fmla="*/ 2916195 h 3286897"/>
              <a:gd name="connsiteX48" fmla="*/ 1087697 w 1100054"/>
              <a:gd name="connsiteY48" fmla="*/ 2582562 h 3286897"/>
              <a:gd name="connsiteX49" fmla="*/ 1062984 w 1100054"/>
              <a:gd name="connsiteY49" fmla="*/ 2483708 h 3286897"/>
              <a:gd name="connsiteX50" fmla="*/ 1025914 w 1100054"/>
              <a:gd name="connsiteY50" fmla="*/ 2360141 h 3286897"/>
              <a:gd name="connsiteX51" fmla="*/ 1013557 w 1100054"/>
              <a:gd name="connsiteY51" fmla="*/ 2323070 h 3286897"/>
              <a:gd name="connsiteX52" fmla="*/ 960454 w 1100054"/>
              <a:gd name="connsiteY52" fmla="*/ 2265270 h 3286897"/>
              <a:gd name="connsiteX53" fmla="*/ 896367 w 1100054"/>
              <a:gd name="connsiteY53" fmla="*/ 2174128 h 3286897"/>
              <a:gd name="connsiteX54" fmla="*/ 829731 w 1100054"/>
              <a:gd name="connsiteY54" fmla="*/ 2089592 h 3286897"/>
              <a:gd name="connsiteX55" fmla="*/ 791879 w 1100054"/>
              <a:gd name="connsiteY55" fmla="*/ 1983285 h 3286897"/>
              <a:gd name="connsiteX56" fmla="*/ 768371 w 1100054"/>
              <a:gd name="connsiteY56" fmla="*/ 1884814 h 3286897"/>
              <a:gd name="connsiteX57" fmla="*/ 756022 w 1100054"/>
              <a:gd name="connsiteY57" fmla="*/ 1813561 h 3286897"/>
              <a:gd name="connsiteX58" fmla="*/ 741708 w 1100054"/>
              <a:gd name="connsiteY58" fmla="*/ 1729946 h 3286897"/>
              <a:gd name="connsiteX59" fmla="*/ 729351 w 1100054"/>
              <a:gd name="connsiteY59" fmla="*/ 1631092 h 3286897"/>
              <a:gd name="connsiteX60" fmla="*/ 716995 w 1100054"/>
              <a:gd name="connsiteY60" fmla="*/ 1581665 h 3286897"/>
              <a:gd name="connsiteX61" fmla="*/ 729351 w 1100054"/>
              <a:gd name="connsiteY61" fmla="*/ 1186249 h 3286897"/>
              <a:gd name="connsiteX62" fmla="*/ 754065 w 1100054"/>
              <a:gd name="connsiteY62" fmla="*/ 1099751 h 3286897"/>
              <a:gd name="connsiteX63" fmla="*/ 791135 w 1100054"/>
              <a:gd name="connsiteY63" fmla="*/ 1050324 h 3286897"/>
              <a:gd name="connsiteX64" fmla="*/ 803492 w 1100054"/>
              <a:gd name="connsiteY64" fmla="*/ 1013254 h 3286897"/>
              <a:gd name="connsiteX65" fmla="*/ 865276 w 1100054"/>
              <a:gd name="connsiteY65" fmla="*/ 939114 h 3286897"/>
              <a:gd name="connsiteX66" fmla="*/ 889989 w 1100054"/>
              <a:gd name="connsiteY66" fmla="*/ 852616 h 3286897"/>
              <a:gd name="connsiteX67" fmla="*/ 902346 w 1100054"/>
              <a:gd name="connsiteY67" fmla="*/ 803189 h 3286897"/>
              <a:gd name="connsiteX68" fmla="*/ 927060 w 1100054"/>
              <a:gd name="connsiteY68" fmla="*/ 753762 h 3286897"/>
              <a:gd name="connsiteX69" fmla="*/ 951773 w 1100054"/>
              <a:gd name="connsiteY69" fmla="*/ 667265 h 3286897"/>
              <a:gd name="connsiteX70" fmla="*/ 964130 w 1100054"/>
              <a:gd name="connsiteY70" fmla="*/ 630195 h 3286897"/>
              <a:gd name="connsiteX71" fmla="*/ 1001200 w 1100054"/>
              <a:gd name="connsiteY71" fmla="*/ 494270 h 3286897"/>
              <a:gd name="connsiteX72" fmla="*/ 988843 w 1100054"/>
              <a:gd name="connsiteY72" fmla="*/ 247135 h 3286897"/>
              <a:gd name="connsiteX73" fmla="*/ 976487 w 1100054"/>
              <a:gd name="connsiteY73" fmla="*/ 210065 h 3286897"/>
              <a:gd name="connsiteX74" fmla="*/ 939416 w 1100054"/>
              <a:gd name="connsiteY74" fmla="*/ 172995 h 3286897"/>
              <a:gd name="connsiteX75" fmla="*/ 902346 w 1100054"/>
              <a:gd name="connsiteY75" fmla="*/ 123568 h 3286897"/>
              <a:gd name="connsiteX76" fmla="*/ 865276 w 1100054"/>
              <a:gd name="connsiteY76" fmla="*/ 98854 h 3286897"/>
              <a:gd name="connsiteX77" fmla="*/ 828206 w 1100054"/>
              <a:gd name="connsiteY77" fmla="*/ 61784 h 3286897"/>
              <a:gd name="connsiteX78" fmla="*/ 791135 w 1100054"/>
              <a:gd name="connsiteY78" fmla="*/ 49427 h 3286897"/>
              <a:gd name="connsiteX79" fmla="*/ 741708 w 1100054"/>
              <a:gd name="connsiteY79" fmla="*/ 24714 h 3286897"/>
              <a:gd name="connsiteX80" fmla="*/ 667568 w 1100054"/>
              <a:gd name="connsiteY80" fmla="*/ 0 h 3286897"/>
              <a:gd name="connsiteX81" fmla="*/ 482216 w 1100054"/>
              <a:gd name="connsiteY81" fmla="*/ 24714 h 3286897"/>
              <a:gd name="connsiteX82" fmla="*/ 411184 w 1100054"/>
              <a:gd name="connsiteY82" fmla="*/ 54451 h 3286897"/>
              <a:gd name="connsiteX83" fmla="*/ 379907 w 1100054"/>
              <a:gd name="connsiteY83" fmla="*/ 71683 h 3286897"/>
              <a:gd name="connsiteX84" fmla="*/ 338605 w 1100054"/>
              <a:gd name="connsiteY84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53656 w 1100054"/>
              <a:gd name="connsiteY11" fmla="*/ 1189278 h 3286897"/>
              <a:gd name="connsiteX12" fmla="*/ 195332 w 1100054"/>
              <a:gd name="connsiteY12" fmla="*/ 1230617 h 3286897"/>
              <a:gd name="connsiteX13" fmla="*/ 221632 w 1100054"/>
              <a:gd name="connsiteY13" fmla="*/ 1262137 h 3286897"/>
              <a:gd name="connsiteX14" fmla="*/ 285439 w 1100054"/>
              <a:gd name="connsiteY14" fmla="*/ 1287203 h 3286897"/>
              <a:gd name="connsiteX15" fmla="*/ 350885 w 1100054"/>
              <a:gd name="connsiteY15" fmla="*/ 1391365 h 3286897"/>
              <a:gd name="connsiteX16" fmla="*/ 396947 w 1100054"/>
              <a:gd name="connsiteY16" fmla="*/ 1463206 h 3286897"/>
              <a:gd name="connsiteX17" fmla="*/ 415184 w 1100054"/>
              <a:gd name="connsiteY17" fmla="*/ 1615956 h 3286897"/>
              <a:gd name="connsiteX18" fmla="*/ 406881 w 1100054"/>
              <a:gd name="connsiteY18" fmla="*/ 1731972 h 3286897"/>
              <a:gd name="connsiteX19" fmla="*/ 392890 w 1100054"/>
              <a:gd name="connsiteY19" fmla="*/ 1833052 h 3286897"/>
              <a:gd name="connsiteX20" fmla="*/ 358649 w 1100054"/>
              <a:gd name="connsiteY20" fmla="*/ 2125362 h 3286897"/>
              <a:gd name="connsiteX21" fmla="*/ 333935 w 1100054"/>
              <a:gd name="connsiteY21" fmla="*/ 2162433 h 3286897"/>
              <a:gd name="connsiteX22" fmla="*/ 309222 w 1100054"/>
              <a:gd name="connsiteY22" fmla="*/ 2211860 h 3286897"/>
              <a:gd name="connsiteX23" fmla="*/ 259795 w 1100054"/>
              <a:gd name="connsiteY23" fmla="*/ 2286000 h 3286897"/>
              <a:gd name="connsiteX24" fmla="*/ 198011 w 1100054"/>
              <a:gd name="connsiteY24" fmla="*/ 2372497 h 3286897"/>
              <a:gd name="connsiteX25" fmla="*/ 160941 w 1100054"/>
              <a:gd name="connsiteY25" fmla="*/ 2446638 h 3286897"/>
              <a:gd name="connsiteX26" fmla="*/ 148584 w 1100054"/>
              <a:gd name="connsiteY26" fmla="*/ 2483708 h 3286897"/>
              <a:gd name="connsiteX27" fmla="*/ 86800 w 1100054"/>
              <a:gd name="connsiteY27" fmla="*/ 2557849 h 3286897"/>
              <a:gd name="connsiteX28" fmla="*/ 49730 w 1100054"/>
              <a:gd name="connsiteY28" fmla="*/ 2656703 h 3286897"/>
              <a:gd name="connsiteX29" fmla="*/ 25016 w 1100054"/>
              <a:gd name="connsiteY29" fmla="*/ 2730843 h 3286897"/>
              <a:gd name="connsiteX30" fmla="*/ 12660 w 1100054"/>
              <a:gd name="connsiteY30" fmla="*/ 2767914 h 3286897"/>
              <a:gd name="connsiteX31" fmla="*/ 25016 w 1100054"/>
              <a:gd name="connsiteY31" fmla="*/ 3002692 h 3286897"/>
              <a:gd name="connsiteX32" fmla="*/ 37373 w 1100054"/>
              <a:gd name="connsiteY32" fmla="*/ 3052119 h 3286897"/>
              <a:gd name="connsiteX33" fmla="*/ 74443 w 1100054"/>
              <a:gd name="connsiteY33" fmla="*/ 3089189 h 3286897"/>
              <a:gd name="connsiteX34" fmla="*/ 111514 w 1100054"/>
              <a:gd name="connsiteY34" fmla="*/ 3163330 h 3286897"/>
              <a:gd name="connsiteX35" fmla="*/ 148584 w 1100054"/>
              <a:gd name="connsiteY35" fmla="*/ 3188043 h 3286897"/>
              <a:gd name="connsiteX36" fmla="*/ 198011 w 1100054"/>
              <a:gd name="connsiteY36" fmla="*/ 3225114 h 3286897"/>
              <a:gd name="connsiteX37" fmla="*/ 247438 w 1100054"/>
              <a:gd name="connsiteY37" fmla="*/ 3237470 h 3286897"/>
              <a:gd name="connsiteX38" fmla="*/ 371006 w 1100054"/>
              <a:gd name="connsiteY38" fmla="*/ 3286897 h 3286897"/>
              <a:gd name="connsiteX39" fmla="*/ 679924 w 1100054"/>
              <a:gd name="connsiteY39" fmla="*/ 3274541 h 3286897"/>
              <a:gd name="connsiteX40" fmla="*/ 778778 w 1100054"/>
              <a:gd name="connsiteY40" fmla="*/ 3249827 h 3286897"/>
              <a:gd name="connsiteX41" fmla="*/ 828206 w 1100054"/>
              <a:gd name="connsiteY41" fmla="*/ 3225114 h 3286897"/>
              <a:gd name="connsiteX42" fmla="*/ 902346 w 1100054"/>
              <a:gd name="connsiteY42" fmla="*/ 3200400 h 3286897"/>
              <a:gd name="connsiteX43" fmla="*/ 1013557 w 1100054"/>
              <a:gd name="connsiteY43" fmla="*/ 3113903 h 3286897"/>
              <a:gd name="connsiteX44" fmla="*/ 1050627 w 1100054"/>
              <a:gd name="connsiteY44" fmla="*/ 3039762 h 3286897"/>
              <a:gd name="connsiteX45" fmla="*/ 1075341 w 1100054"/>
              <a:gd name="connsiteY45" fmla="*/ 2965622 h 3286897"/>
              <a:gd name="connsiteX46" fmla="*/ 1100054 w 1100054"/>
              <a:gd name="connsiteY46" fmla="*/ 2916195 h 3286897"/>
              <a:gd name="connsiteX47" fmla="*/ 1087697 w 1100054"/>
              <a:gd name="connsiteY47" fmla="*/ 2582562 h 3286897"/>
              <a:gd name="connsiteX48" fmla="*/ 1062984 w 1100054"/>
              <a:gd name="connsiteY48" fmla="*/ 2483708 h 3286897"/>
              <a:gd name="connsiteX49" fmla="*/ 1025914 w 1100054"/>
              <a:gd name="connsiteY49" fmla="*/ 2360141 h 3286897"/>
              <a:gd name="connsiteX50" fmla="*/ 1013557 w 1100054"/>
              <a:gd name="connsiteY50" fmla="*/ 2323070 h 3286897"/>
              <a:gd name="connsiteX51" fmla="*/ 960454 w 1100054"/>
              <a:gd name="connsiteY51" fmla="*/ 2265270 h 3286897"/>
              <a:gd name="connsiteX52" fmla="*/ 896367 w 1100054"/>
              <a:gd name="connsiteY52" fmla="*/ 2174128 h 3286897"/>
              <a:gd name="connsiteX53" fmla="*/ 829731 w 1100054"/>
              <a:gd name="connsiteY53" fmla="*/ 2089592 h 3286897"/>
              <a:gd name="connsiteX54" fmla="*/ 791879 w 1100054"/>
              <a:gd name="connsiteY54" fmla="*/ 1983285 h 3286897"/>
              <a:gd name="connsiteX55" fmla="*/ 768371 w 1100054"/>
              <a:gd name="connsiteY55" fmla="*/ 1884814 h 3286897"/>
              <a:gd name="connsiteX56" fmla="*/ 756022 w 1100054"/>
              <a:gd name="connsiteY56" fmla="*/ 1813561 h 3286897"/>
              <a:gd name="connsiteX57" fmla="*/ 741708 w 1100054"/>
              <a:gd name="connsiteY57" fmla="*/ 1729946 h 3286897"/>
              <a:gd name="connsiteX58" fmla="*/ 729351 w 1100054"/>
              <a:gd name="connsiteY58" fmla="*/ 1631092 h 3286897"/>
              <a:gd name="connsiteX59" fmla="*/ 716995 w 1100054"/>
              <a:gd name="connsiteY59" fmla="*/ 1581665 h 3286897"/>
              <a:gd name="connsiteX60" fmla="*/ 729351 w 1100054"/>
              <a:gd name="connsiteY60" fmla="*/ 1186249 h 3286897"/>
              <a:gd name="connsiteX61" fmla="*/ 754065 w 1100054"/>
              <a:gd name="connsiteY61" fmla="*/ 1099751 h 3286897"/>
              <a:gd name="connsiteX62" fmla="*/ 791135 w 1100054"/>
              <a:gd name="connsiteY62" fmla="*/ 1050324 h 3286897"/>
              <a:gd name="connsiteX63" fmla="*/ 803492 w 1100054"/>
              <a:gd name="connsiteY63" fmla="*/ 1013254 h 3286897"/>
              <a:gd name="connsiteX64" fmla="*/ 865276 w 1100054"/>
              <a:gd name="connsiteY64" fmla="*/ 939114 h 3286897"/>
              <a:gd name="connsiteX65" fmla="*/ 889989 w 1100054"/>
              <a:gd name="connsiteY65" fmla="*/ 852616 h 3286897"/>
              <a:gd name="connsiteX66" fmla="*/ 902346 w 1100054"/>
              <a:gd name="connsiteY66" fmla="*/ 803189 h 3286897"/>
              <a:gd name="connsiteX67" fmla="*/ 927060 w 1100054"/>
              <a:gd name="connsiteY67" fmla="*/ 753762 h 3286897"/>
              <a:gd name="connsiteX68" fmla="*/ 951773 w 1100054"/>
              <a:gd name="connsiteY68" fmla="*/ 667265 h 3286897"/>
              <a:gd name="connsiteX69" fmla="*/ 964130 w 1100054"/>
              <a:gd name="connsiteY69" fmla="*/ 630195 h 3286897"/>
              <a:gd name="connsiteX70" fmla="*/ 1001200 w 1100054"/>
              <a:gd name="connsiteY70" fmla="*/ 494270 h 3286897"/>
              <a:gd name="connsiteX71" fmla="*/ 988843 w 1100054"/>
              <a:gd name="connsiteY71" fmla="*/ 247135 h 3286897"/>
              <a:gd name="connsiteX72" fmla="*/ 976487 w 1100054"/>
              <a:gd name="connsiteY72" fmla="*/ 210065 h 3286897"/>
              <a:gd name="connsiteX73" fmla="*/ 939416 w 1100054"/>
              <a:gd name="connsiteY73" fmla="*/ 172995 h 3286897"/>
              <a:gd name="connsiteX74" fmla="*/ 902346 w 1100054"/>
              <a:gd name="connsiteY74" fmla="*/ 123568 h 3286897"/>
              <a:gd name="connsiteX75" fmla="*/ 865276 w 1100054"/>
              <a:gd name="connsiteY75" fmla="*/ 98854 h 3286897"/>
              <a:gd name="connsiteX76" fmla="*/ 828206 w 1100054"/>
              <a:gd name="connsiteY76" fmla="*/ 61784 h 3286897"/>
              <a:gd name="connsiteX77" fmla="*/ 791135 w 1100054"/>
              <a:gd name="connsiteY77" fmla="*/ 49427 h 3286897"/>
              <a:gd name="connsiteX78" fmla="*/ 741708 w 1100054"/>
              <a:gd name="connsiteY78" fmla="*/ 24714 h 3286897"/>
              <a:gd name="connsiteX79" fmla="*/ 667568 w 1100054"/>
              <a:gd name="connsiteY79" fmla="*/ 0 h 3286897"/>
              <a:gd name="connsiteX80" fmla="*/ 482216 w 1100054"/>
              <a:gd name="connsiteY80" fmla="*/ 24714 h 3286897"/>
              <a:gd name="connsiteX81" fmla="*/ 411184 w 1100054"/>
              <a:gd name="connsiteY81" fmla="*/ 54451 h 3286897"/>
              <a:gd name="connsiteX82" fmla="*/ 379907 w 1100054"/>
              <a:gd name="connsiteY82" fmla="*/ 71683 h 3286897"/>
              <a:gd name="connsiteX83" fmla="*/ 338605 w 1100054"/>
              <a:gd name="connsiteY83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21632 w 1100054"/>
              <a:gd name="connsiteY12" fmla="*/ 1262137 h 3286897"/>
              <a:gd name="connsiteX13" fmla="*/ 285439 w 1100054"/>
              <a:gd name="connsiteY13" fmla="*/ 1287203 h 3286897"/>
              <a:gd name="connsiteX14" fmla="*/ 350885 w 1100054"/>
              <a:gd name="connsiteY14" fmla="*/ 1391365 h 3286897"/>
              <a:gd name="connsiteX15" fmla="*/ 396947 w 1100054"/>
              <a:gd name="connsiteY15" fmla="*/ 1463206 h 3286897"/>
              <a:gd name="connsiteX16" fmla="*/ 415184 w 1100054"/>
              <a:gd name="connsiteY16" fmla="*/ 1615956 h 3286897"/>
              <a:gd name="connsiteX17" fmla="*/ 406881 w 1100054"/>
              <a:gd name="connsiteY17" fmla="*/ 1731972 h 3286897"/>
              <a:gd name="connsiteX18" fmla="*/ 392890 w 1100054"/>
              <a:gd name="connsiteY18" fmla="*/ 1833052 h 3286897"/>
              <a:gd name="connsiteX19" fmla="*/ 358649 w 1100054"/>
              <a:gd name="connsiteY19" fmla="*/ 2125362 h 3286897"/>
              <a:gd name="connsiteX20" fmla="*/ 333935 w 1100054"/>
              <a:gd name="connsiteY20" fmla="*/ 2162433 h 3286897"/>
              <a:gd name="connsiteX21" fmla="*/ 309222 w 1100054"/>
              <a:gd name="connsiteY21" fmla="*/ 2211860 h 3286897"/>
              <a:gd name="connsiteX22" fmla="*/ 259795 w 1100054"/>
              <a:gd name="connsiteY22" fmla="*/ 2286000 h 3286897"/>
              <a:gd name="connsiteX23" fmla="*/ 198011 w 1100054"/>
              <a:gd name="connsiteY23" fmla="*/ 2372497 h 3286897"/>
              <a:gd name="connsiteX24" fmla="*/ 160941 w 1100054"/>
              <a:gd name="connsiteY24" fmla="*/ 2446638 h 3286897"/>
              <a:gd name="connsiteX25" fmla="*/ 148584 w 1100054"/>
              <a:gd name="connsiteY25" fmla="*/ 2483708 h 3286897"/>
              <a:gd name="connsiteX26" fmla="*/ 86800 w 1100054"/>
              <a:gd name="connsiteY26" fmla="*/ 2557849 h 3286897"/>
              <a:gd name="connsiteX27" fmla="*/ 49730 w 1100054"/>
              <a:gd name="connsiteY27" fmla="*/ 2656703 h 3286897"/>
              <a:gd name="connsiteX28" fmla="*/ 25016 w 1100054"/>
              <a:gd name="connsiteY28" fmla="*/ 2730843 h 3286897"/>
              <a:gd name="connsiteX29" fmla="*/ 12660 w 1100054"/>
              <a:gd name="connsiteY29" fmla="*/ 2767914 h 3286897"/>
              <a:gd name="connsiteX30" fmla="*/ 25016 w 1100054"/>
              <a:gd name="connsiteY30" fmla="*/ 3002692 h 3286897"/>
              <a:gd name="connsiteX31" fmla="*/ 37373 w 1100054"/>
              <a:gd name="connsiteY31" fmla="*/ 3052119 h 3286897"/>
              <a:gd name="connsiteX32" fmla="*/ 74443 w 1100054"/>
              <a:gd name="connsiteY32" fmla="*/ 3089189 h 3286897"/>
              <a:gd name="connsiteX33" fmla="*/ 111514 w 1100054"/>
              <a:gd name="connsiteY33" fmla="*/ 3163330 h 3286897"/>
              <a:gd name="connsiteX34" fmla="*/ 148584 w 1100054"/>
              <a:gd name="connsiteY34" fmla="*/ 3188043 h 3286897"/>
              <a:gd name="connsiteX35" fmla="*/ 198011 w 1100054"/>
              <a:gd name="connsiteY35" fmla="*/ 3225114 h 3286897"/>
              <a:gd name="connsiteX36" fmla="*/ 247438 w 1100054"/>
              <a:gd name="connsiteY36" fmla="*/ 3237470 h 3286897"/>
              <a:gd name="connsiteX37" fmla="*/ 371006 w 1100054"/>
              <a:gd name="connsiteY37" fmla="*/ 3286897 h 3286897"/>
              <a:gd name="connsiteX38" fmla="*/ 679924 w 1100054"/>
              <a:gd name="connsiteY38" fmla="*/ 3274541 h 3286897"/>
              <a:gd name="connsiteX39" fmla="*/ 778778 w 1100054"/>
              <a:gd name="connsiteY39" fmla="*/ 3249827 h 3286897"/>
              <a:gd name="connsiteX40" fmla="*/ 828206 w 1100054"/>
              <a:gd name="connsiteY40" fmla="*/ 3225114 h 3286897"/>
              <a:gd name="connsiteX41" fmla="*/ 902346 w 1100054"/>
              <a:gd name="connsiteY41" fmla="*/ 3200400 h 3286897"/>
              <a:gd name="connsiteX42" fmla="*/ 1013557 w 1100054"/>
              <a:gd name="connsiteY42" fmla="*/ 3113903 h 3286897"/>
              <a:gd name="connsiteX43" fmla="*/ 1050627 w 1100054"/>
              <a:gd name="connsiteY43" fmla="*/ 3039762 h 3286897"/>
              <a:gd name="connsiteX44" fmla="*/ 1075341 w 1100054"/>
              <a:gd name="connsiteY44" fmla="*/ 2965622 h 3286897"/>
              <a:gd name="connsiteX45" fmla="*/ 1100054 w 1100054"/>
              <a:gd name="connsiteY45" fmla="*/ 2916195 h 3286897"/>
              <a:gd name="connsiteX46" fmla="*/ 1087697 w 1100054"/>
              <a:gd name="connsiteY46" fmla="*/ 2582562 h 3286897"/>
              <a:gd name="connsiteX47" fmla="*/ 1062984 w 1100054"/>
              <a:gd name="connsiteY47" fmla="*/ 2483708 h 3286897"/>
              <a:gd name="connsiteX48" fmla="*/ 1025914 w 1100054"/>
              <a:gd name="connsiteY48" fmla="*/ 2360141 h 3286897"/>
              <a:gd name="connsiteX49" fmla="*/ 1013557 w 1100054"/>
              <a:gd name="connsiteY49" fmla="*/ 2323070 h 3286897"/>
              <a:gd name="connsiteX50" fmla="*/ 960454 w 1100054"/>
              <a:gd name="connsiteY50" fmla="*/ 2265270 h 3286897"/>
              <a:gd name="connsiteX51" fmla="*/ 896367 w 1100054"/>
              <a:gd name="connsiteY51" fmla="*/ 2174128 h 3286897"/>
              <a:gd name="connsiteX52" fmla="*/ 829731 w 1100054"/>
              <a:gd name="connsiteY52" fmla="*/ 2089592 h 3286897"/>
              <a:gd name="connsiteX53" fmla="*/ 791879 w 1100054"/>
              <a:gd name="connsiteY53" fmla="*/ 1983285 h 3286897"/>
              <a:gd name="connsiteX54" fmla="*/ 768371 w 1100054"/>
              <a:gd name="connsiteY54" fmla="*/ 1884814 h 3286897"/>
              <a:gd name="connsiteX55" fmla="*/ 756022 w 1100054"/>
              <a:gd name="connsiteY55" fmla="*/ 1813561 h 3286897"/>
              <a:gd name="connsiteX56" fmla="*/ 741708 w 1100054"/>
              <a:gd name="connsiteY56" fmla="*/ 1729946 h 3286897"/>
              <a:gd name="connsiteX57" fmla="*/ 729351 w 1100054"/>
              <a:gd name="connsiteY57" fmla="*/ 1631092 h 3286897"/>
              <a:gd name="connsiteX58" fmla="*/ 716995 w 1100054"/>
              <a:gd name="connsiteY58" fmla="*/ 1581665 h 3286897"/>
              <a:gd name="connsiteX59" fmla="*/ 729351 w 1100054"/>
              <a:gd name="connsiteY59" fmla="*/ 1186249 h 3286897"/>
              <a:gd name="connsiteX60" fmla="*/ 754065 w 1100054"/>
              <a:gd name="connsiteY60" fmla="*/ 1099751 h 3286897"/>
              <a:gd name="connsiteX61" fmla="*/ 791135 w 1100054"/>
              <a:gd name="connsiteY61" fmla="*/ 1050324 h 3286897"/>
              <a:gd name="connsiteX62" fmla="*/ 803492 w 1100054"/>
              <a:gd name="connsiteY62" fmla="*/ 1013254 h 3286897"/>
              <a:gd name="connsiteX63" fmla="*/ 865276 w 1100054"/>
              <a:gd name="connsiteY63" fmla="*/ 939114 h 3286897"/>
              <a:gd name="connsiteX64" fmla="*/ 889989 w 1100054"/>
              <a:gd name="connsiteY64" fmla="*/ 852616 h 3286897"/>
              <a:gd name="connsiteX65" fmla="*/ 902346 w 1100054"/>
              <a:gd name="connsiteY65" fmla="*/ 803189 h 3286897"/>
              <a:gd name="connsiteX66" fmla="*/ 927060 w 1100054"/>
              <a:gd name="connsiteY66" fmla="*/ 753762 h 3286897"/>
              <a:gd name="connsiteX67" fmla="*/ 951773 w 1100054"/>
              <a:gd name="connsiteY67" fmla="*/ 667265 h 3286897"/>
              <a:gd name="connsiteX68" fmla="*/ 964130 w 1100054"/>
              <a:gd name="connsiteY68" fmla="*/ 630195 h 3286897"/>
              <a:gd name="connsiteX69" fmla="*/ 1001200 w 1100054"/>
              <a:gd name="connsiteY69" fmla="*/ 494270 h 3286897"/>
              <a:gd name="connsiteX70" fmla="*/ 988843 w 1100054"/>
              <a:gd name="connsiteY70" fmla="*/ 247135 h 3286897"/>
              <a:gd name="connsiteX71" fmla="*/ 976487 w 1100054"/>
              <a:gd name="connsiteY71" fmla="*/ 210065 h 3286897"/>
              <a:gd name="connsiteX72" fmla="*/ 939416 w 1100054"/>
              <a:gd name="connsiteY72" fmla="*/ 172995 h 3286897"/>
              <a:gd name="connsiteX73" fmla="*/ 902346 w 1100054"/>
              <a:gd name="connsiteY73" fmla="*/ 123568 h 3286897"/>
              <a:gd name="connsiteX74" fmla="*/ 865276 w 1100054"/>
              <a:gd name="connsiteY74" fmla="*/ 98854 h 3286897"/>
              <a:gd name="connsiteX75" fmla="*/ 828206 w 1100054"/>
              <a:gd name="connsiteY75" fmla="*/ 61784 h 3286897"/>
              <a:gd name="connsiteX76" fmla="*/ 791135 w 1100054"/>
              <a:gd name="connsiteY76" fmla="*/ 49427 h 3286897"/>
              <a:gd name="connsiteX77" fmla="*/ 741708 w 1100054"/>
              <a:gd name="connsiteY77" fmla="*/ 24714 h 3286897"/>
              <a:gd name="connsiteX78" fmla="*/ 667568 w 1100054"/>
              <a:gd name="connsiteY78" fmla="*/ 0 h 3286897"/>
              <a:gd name="connsiteX79" fmla="*/ 482216 w 1100054"/>
              <a:gd name="connsiteY79" fmla="*/ 24714 h 3286897"/>
              <a:gd name="connsiteX80" fmla="*/ 411184 w 1100054"/>
              <a:gd name="connsiteY80" fmla="*/ 54451 h 3286897"/>
              <a:gd name="connsiteX81" fmla="*/ 379907 w 1100054"/>
              <a:gd name="connsiteY81" fmla="*/ 71683 h 3286897"/>
              <a:gd name="connsiteX82" fmla="*/ 338605 w 1100054"/>
              <a:gd name="connsiteY82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85439 w 1100054"/>
              <a:gd name="connsiteY12" fmla="*/ 1287203 h 3286897"/>
              <a:gd name="connsiteX13" fmla="*/ 350885 w 1100054"/>
              <a:gd name="connsiteY13" fmla="*/ 1391365 h 3286897"/>
              <a:gd name="connsiteX14" fmla="*/ 396947 w 1100054"/>
              <a:gd name="connsiteY14" fmla="*/ 1463206 h 3286897"/>
              <a:gd name="connsiteX15" fmla="*/ 415184 w 1100054"/>
              <a:gd name="connsiteY15" fmla="*/ 1615956 h 3286897"/>
              <a:gd name="connsiteX16" fmla="*/ 406881 w 1100054"/>
              <a:gd name="connsiteY16" fmla="*/ 1731972 h 3286897"/>
              <a:gd name="connsiteX17" fmla="*/ 392890 w 1100054"/>
              <a:gd name="connsiteY17" fmla="*/ 1833052 h 3286897"/>
              <a:gd name="connsiteX18" fmla="*/ 358649 w 1100054"/>
              <a:gd name="connsiteY18" fmla="*/ 2125362 h 3286897"/>
              <a:gd name="connsiteX19" fmla="*/ 333935 w 1100054"/>
              <a:gd name="connsiteY19" fmla="*/ 2162433 h 3286897"/>
              <a:gd name="connsiteX20" fmla="*/ 309222 w 1100054"/>
              <a:gd name="connsiteY20" fmla="*/ 2211860 h 3286897"/>
              <a:gd name="connsiteX21" fmla="*/ 259795 w 1100054"/>
              <a:gd name="connsiteY21" fmla="*/ 2286000 h 3286897"/>
              <a:gd name="connsiteX22" fmla="*/ 198011 w 1100054"/>
              <a:gd name="connsiteY22" fmla="*/ 2372497 h 3286897"/>
              <a:gd name="connsiteX23" fmla="*/ 160941 w 1100054"/>
              <a:gd name="connsiteY23" fmla="*/ 2446638 h 3286897"/>
              <a:gd name="connsiteX24" fmla="*/ 148584 w 1100054"/>
              <a:gd name="connsiteY24" fmla="*/ 2483708 h 3286897"/>
              <a:gd name="connsiteX25" fmla="*/ 86800 w 1100054"/>
              <a:gd name="connsiteY25" fmla="*/ 2557849 h 3286897"/>
              <a:gd name="connsiteX26" fmla="*/ 49730 w 1100054"/>
              <a:gd name="connsiteY26" fmla="*/ 2656703 h 3286897"/>
              <a:gd name="connsiteX27" fmla="*/ 25016 w 1100054"/>
              <a:gd name="connsiteY27" fmla="*/ 2730843 h 3286897"/>
              <a:gd name="connsiteX28" fmla="*/ 12660 w 1100054"/>
              <a:gd name="connsiteY28" fmla="*/ 2767914 h 3286897"/>
              <a:gd name="connsiteX29" fmla="*/ 25016 w 1100054"/>
              <a:gd name="connsiteY29" fmla="*/ 3002692 h 3286897"/>
              <a:gd name="connsiteX30" fmla="*/ 37373 w 1100054"/>
              <a:gd name="connsiteY30" fmla="*/ 3052119 h 3286897"/>
              <a:gd name="connsiteX31" fmla="*/ 74443 w 1100054"/>
              <a:gd name="connsiteY31" fmla="*/ 3089189 h 3286897"/>
              <a:gd name="connsiteX32" fmla="*/ 111514 w 1100054"/>
              <a:gd name="connsiteY32" fmla="*/ 3163330 h 3286897"/>
              <a:gd name="connsiteX33" fmla="*/ 148584 w 1100054"/>
              <a:gd name="connsiteY33" fmla="*/ 3188043 h 3286897"/>
              <a:gd name="connsiteX34" fmla="*/ 198011 w 1100054"/>
              <a:gd name="connsiteY34" fmla="*/ 3225114 h 3286897"/>
              <a:gd name="connsiteX35" fmla="*/ 247438 w 1100054"/>
              <a:gd name="connsiteY35" fmla="*/ 3237470 h 3286897"/>
              <a:gd name="connsiteX36" fmla="*/ 371006 w 1100054"/>
              <a:gd name="connsiteY36" fmla="*/ 3286897 h 3286897"/>
              <a:gd name="connsiteX37" fmla="*/ 679924 w 1100054"/>
              <a:gd name="connsiteY37" fmla="*/ 3274541 h 3286897"/>
              <a:gd name="connsiteX38" fmla="*/ 778778 w 1100054"/>
              <a:gd name="connsiteY38" fmla="*/ 3249827 h 3286897"/>
              <a:gd name="connsiteX39" fmla="*/ 828206 w 1100054"/>
              <a:gd name="connsiteY39" fmla="*/ 3225114 h 3286897"/>
              <a:gd name="connsiteX40" fmla="*/ 902346 w 1100054"/>
              <a:gd name="connsiteY40" fmla="*/ 3200400 h 3286897"/>
              <a:gd name="connsiteX41" fmla="*/ 1013557 w 1100054"/>
              <a:gd name="connsiteY41" fmla="*/ 3113903 h 3286897"/>
              <a:gd name="connsiteX42" fmla="*/ 1050627 w 1100054"/>
              <a:gd name="connsiteY42" fmla="*/ 3039762 h 3286897"/>
              <a:gd name="connsiteX43" fmla="*/ 1075341 w 1100054"/>
              <a:gd name="connsiteY43" fmla="*/ 2965622 h 3286897"/>
              <a:gd name="connsiteX44" fmla="*/ 1100054 w 1100054"/>
              <a:gd name="connsiteY44" fmla="*/ 2916195 h 3286897"/>
              <a:gd name="connsiteX45" fmla="*/ 1087697 w 1100054"/>
              <a:gd name="connsiteY45" fmla="*/ 2582562 h 3286897"/>
              <a:gd name="connsiteX46" fmla="*/ 1062984 w 1100054"/>
              <a:gd name="connsiteY46" fmla="*/ 2483708 h 3286897"/>
              <a:gd name="connsiteX47" fmla="*/ 1025914 w 1100054"/>
              <a:gd name="connsiteY47" fmla="*/ 2360141 h 3286897"/>
              <a:gd name="connsiteX48" fmla="*/ 1013557 w 1100054"/>
              <a:gd name="connsiteY48" fmla="*/ 2323070 h 3286897"/>
              <a:gd name="connsiteX49" fmla="*/ 960454 w 1100054"/>
              <a:gd name="connsiteY49" fmla="*/ 2265270 h 3286897"/>
              <a:gd name="connsiteX50" fmla="*/ 896367 w 1100054"/>
              <a:gd name="connsiteY50" fmla="*/ 2174128 h 3286897"/>
              <a:gd name="connsiteX51" fmla="*/ 829731 w 1100054"/>
              <a:gd name="connsiteY51" fmla="*/ 2089592 h 3286897"/>
              <a:gd name="connsiteX52" fmla="*/ 791879 w 1100054"/>
              <a:gd name="connsiteY52" fmla="*/ 1983285 h 3286897"/>
              <a:gd name="connsiteX53" fmla="*/ 768371 w 1100054"/>
              <a:gd name="connsiteY53" fmla="*/ 1884814 h 3286897"/>
              <a:gd name="connsiteX54" fmla="*/ 756022 w 1100054"/>
              <a:gd name="connsiteY54" fmla="*/ 1813561 h 3286897"/>
              <a:gd name="connsiteX55" fmla="*/ 741708 w 1100054"/>
              <a:gd name="connsiteY55" fmla="*/ 1729946 h 3286897"/>
              <a:gd name="connsiteX56" fmla="*/ 729351 w 1100054"/>
              <a:gd name="connsiteY56" fmla="*/ 1631092 h 3286897"/>
              <a:gd name="connsiteX57" fmla="*/ 716995 w 1100054"/>
              <a:gd name="connsiteY57" fmla="*/ 1581665 h 3286897"/>
              <a:gd name="connsiteX58" fmla="*/ 729351 w 1100054"/>
              <a:gd name="connsiteY58" fmla="*/ 1186249 h 3286897"/>
              <a:gd name="connsiteX59" fmla="*/ 754065 w 1100054"/>
              <a:gd name="connsiteY59" fmla="*/ 1099751 h 3286897"/>
              <a:gd name="connsiteX60" fmla="*/ 791135 w 1100054"/>
              <a:gd name="connsiteY60" fmla="*/ 1050324 h 3286897"/>
              <a:gd name="connsiteX61" fmla="*/ 803492 w 1100054"/>
              <a:gd name="connsiteY61" fmla="*/ 1013254 h 3286897"/>
              <a:gd name="connsiteX62" fmla="*/ 865276 w 1100054"/>
              <a:gd name="connsiteY62" fmla="*/ 939114 h 3286897"/>
              <a:gd name="connsiteX63" fmla="*/ 889989 w 1100054"/>
              <a:gd name="connsiteY63" fmla="*/ 852616 h 3286897"/>
              <a:gd name="connsiteX64" fmla="*/ 902346 w 1100054"/>
              <a:gd name="connsiteY64" fmla="*/ 803189 h 3286897"/>
              <a:gd name="connsiteX65" fmla="*/ 927060 w 1100054"/>
              <a:gd name="connsiteY65" fmla="*/ 753762 h 3286897"/>
              <a:gd name="connsiteX66" fmla="*/ 951773 w 1100054"/>
              <a:gd name="connsiteY66" fmla="*/ 667265 h 3286897"/>
              <a:gd name="connsiteX67" fmla="*/ 964130 w 1100054"/>
              <a:gd name="connsiteY67" fmla="*/ 630195 h 3286897"/>
              <a:gd name="connsiteX68" fmla="*/ 1001200 w 1100054"/>
              <a:gd name="connsiteY68" fmla="*/ 494270 h 3286897"/>
              <a:gd name="connsiteX69" fmla="*/ 988843 w 1100054"/>
              <a:gd name="connsiteY69" fmla="*/ 247135 h 3286897"/>
              <a:gd name="connsiteX70" fmla="*/ 976487 w 1100054"/>
              <a:gd name="connsiteY70" fmla="*/ 210065 h 3286897"/>
              <a:gd name="connsiteX71" fmla="*/ 939416 w 1100054"/>
              <a:gd name="connsiteY71" fmla="*/ 172995 h 3286897"/>
              <a:gd name="connsiteX72" fmla="*/ 902346 w 1100054"/>
              <a:gd name="connsiteY72" fmla="*/ 123568 h 3286897"/>
              <a:gd name="connsiteX73" fmla="*/ 865276 w 1100054"/>
              <a:gd name="connsiteY73" fmla="*/ 98854 h 3286897"/>
              <a:gd name="connsiteX74" fmla="*/ 828206 w 1100054"/>
              <a:gd name="connsiteY74" fmla="*/ 61784 h 3286897"/>
              <a:gd name="connsiteX75" fmla="*/ 791135 w 1100054"/>
              <a:gd name="connsiteY75" fmla="*/ 49427 h 3286897"/>
              <a:gd name="connsiteX76" fmla="*/ 741708 w 1100054"/>
              <a:gd name="connsiteY76" fmla="*/ 24714 h 3286897"/>
              <a:gd name="connsiteX77" fmla="*/ 667568 w 1100054"/>
              <a:gd name="connsiteY77" fmla="*/ 0 h 3286897"/>
              <a:gd name="connsiteX78" fmla="*/ 482216 w 1100054"/>
              <a:gd name="connsiteY78" fmla="*/ 24714 h 3286897"/>
              <a:gd name="connsiteX79" fmla="*/ 411184 w 1100054"/>
              <a:gd name="connsiteY79" fmla="*/ 54451 h 3286897"/>
              <a:gd name="connsiteX80" fmla="*/ 379907 w 1100054"/>
              <a:gd name="connsiteY80" fmla="*/ 71683 h 3286897"/>
              <a:gd name="connsiteX81" fmla="*/ 338605 w 1100054"/>
              <a:gd name="connsiteY81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21480 w 1100054"/>
              <a:gd name="connsiteY9" fmla="*/ 1077994 h 3286897"/>
              <a:gd name="connsiteX10" fmla="*/ 195332 w 1100054"/>
              <a:gd name="connsiteY10" fmla="*/ 1230617 h 3286897"/>
              <a:gd name="connsiteX11" fmla="*/ 285439 w 1100054"/>
              <a:gd name="connsiteY11" fmla="*/ 1287203 h 3286897"/>
              <a:gd name="connsiteX12" fmla="*/ 350885 w 1100054"/>
              <a:gd name="connsiteY12" fmla="*/ 1391365 h 3286897"/>
              <a:gd name="connsiteX13" fmla="*/ 396947 w 1100054"/>
              <a:gd name="connsiteY13" fmla="*/ 1463206 h 3286897"/>
              <a:gd name="connsiteX14" fmla="*/ 415184 w 1100054"/>
              <a:gd name="connsiteY14" fmla="*/ 1615956 h 3286897"/>
              <a:gd name="connsiteX15" fmla="*/ 406881 w 1100054"/>
              <a:gd name="connsiteY15" fmla="*/ 1731972 h 3286897"/>
              <a:gd name="connsiteX16" fmla="*/ 392890 w 1100054"/>
              <a:gd name="connsiteY16" fmla="*/ 1833052 h 3286897"/>
              <a:gd name="connsiteX17" fmla="*/ 358649 w 1100054"/>
              <a:gd name="connsiteY17" fmla="*/ 2125362 h 3286897"/>
              <a:gd name="connsiteX18" fmla="*/ 333935 w 1100054"/>
              <a:gd name="connsiteY18" fmla="*/ 2162433 h 3286897"/>
              <a:gd name="connsiteX19" fmla="*/ 309222 w 1100054"/>
              <a:gd name="connsiteY19" fmla="*/ 2211860 h 3286897"/>
              <a:gd name="connsiteX20" fmla="*/ 259795 w 1100054"/>
              <a:gd name="connsiteY20" fmla="*/ 2286000 h 3286897"/>
              <a:gd name="connsiteX21" fmla="*/ 198011 w 1100054"/>
              <a:gd name="connsiteY21" fmla="*/ 2372497 h 3286897"/>
              <a:gd name="connsiteX22" fmla="*/ 160941 w 1100054"/>
              <a:gd name="connsiteY22" fmla="*/ 2446638 h 3286897"/>
              <a:gd name="connsiteX23" fmla="*/ 148584 w 1100054"/>
              <a:gd name="connsiteY23" fmla="*/ 2483708 h 3286897"/>
              <a:gd name="connsiteX24" fmla="*/ 86800 w 1100054"/>
              <a:gd name="connsiteY24" fmla="*/ 2557849 h 3286897"/>
              <a:gd name="connsiteX25" fmla="*/ 49730 w 1100054"/>
              <a:gd name="connsiteY25" fmla="*/ 2656703 h 3286897"/>
              <a:gd name="connsiteX26" fmla="*/ 25016 w 1100054"/>
              <a:gd name="connsiteY26" fmla="*/ 2730843 h 3286897"/>
              <a:gd name="connsiteX27" fmla="*/ 12660 w 1100054"/>
              <a:gd name="connsiteY27" fmla="*/ 2767914 h 3286897"/>
              <a:gd name="connsiteX28" fmla="*/ 25016 w 1100054"/>
              <a:gd name="connsiteY28" fmla="*/ 3002692 h 3286897"/>
              <a:gd name="connsiteX29" fmla="*/ 37373 w 1100054"/>
              <a:gd name="connsiteY29" fmla="*/ 3052119 h 3286897"/>
              <a:gd name="connsiteX30" fmla="*/ 74443 w 1100054"/>
              <a:gd name="connsiteY30" fmla="*/ 3089189 h 3286897"/>
              <a:gd name="connsiteX31" fmla="*/ 111514 w 1100054"/>
              <a:gd name="connsiteY31" fmla="*/ 3163330 h 3286897"/>
              <a:gd name="connsiteX32" fmla="*/ 148584 w 1100054"/>
              <a:gd name="connsiteY32" fmla="*/ 3188043 h 3286897"/>
              <a:gd name="connsiteX33" fmla="*/ 198011 w 1100054"/>
              <a:gd name="connsiteY33" fmla="*/ 3225114 h 3286897"/>
              <a:gd name="connsiteX34" fmla="*/ 247438 w 1100054"/>
              <a:gd name="connsiteY34" fmla="*/ 3237470 h 3286897"/>
              <a:gd name="connsiteX35" fmla="*/ 371006 w 1100054"/>
              <a:gd name="connsiteY35" fmla="*/ 3286897 h 3286897"/>
              <a:gd name="connsiteX36" fmla="*/ 679924 w 1100054"/>
              <a:gd name="connsiteY36" fmla="*/ 3274541 h 3286897"/>
              <a:gd name="connsiteX37" fmla="*/ 778778 w 1100054"/>
              <a:gd name="connsiteY37" fmla="*/ 3249827 h 3286897"/>
              <a:gd name="connsiteX38" fmla="*/ 828206 w 1100054"/>
              <a:gd name="connsiteY38" fmla="*/ 3225114 h 3286897"/>
              <a:gd name="connsiteX39" fmla="*/ 902346 w 1100054"/>
              <a:gd name="connsiteY39" fmla="*/ 3200400 h 3286897"/>
              <a:gd name="connsiteX40" fmla="*/ 1013557 w 1100054"/>
              <a:gd name="connsiteY40" fmla="*/ 3113903 h 3286897"/>
              <a:gd name="connsiteX41" fmla="*/ 1050627 w 1100054"/>
              <a:gd name="connsiteY41" fmla="*/ 3039762 h 3286897"/>
              <a:gd name="connsiteX42" fmla="*/ 1075341 w 1100054"/>
              <a:gd name="connsiteY42" fmla="*/ 2965622 h 3286897"/>
              <a:gd name="connsiteX43" fmla="*/ 1100054 w 1100054"/>
              <a:gd name="connsiteY43" fmla="*/ 2916195 h 3286897"/>
              <a:gd name="connsiteX44" fmla="*/ 1087697 w 1100054"/>
              <a:gd name="connsiteY44" fmla="*/ 2582562 h 3286897"/>
              <a:gd name="connsiteX45" fmla="*/ 1062984 w 1100054"/>
              <a:gd name="connsiteY45" fmla="*/ 2483708 h 3286897"/>
              <a:gd name="connsiteX46" fmla="*/ 1025914 w 1100054"/>
              <a:gd name="connsiteY46" fmla="*/ 2360141 h 3286897"/>
              <a:gd name="connsiteX47" fmla="*/ 1013557 w 1100054"/>
              <a:gd name="connsiteY47" fmla="*/ 2323070 h 3286897"/>
              <a:gd name="connsiteX48" fmla="*/ 960454 w 1100054"/>
              <a:gd name="connsiteY48" fmla="*/ 2265270 h 3286897"/>
              <a:gd name="connsiteX49" fmla="*/ 896367 w 1100054"/>
              <a:gd name="connsiteY49" fmla="*/ 2174128 h 3286897"/>
              <a:gd name="connsiteX50" fmla="*/ 829731 w 1100054"/>
              <a:gd name="connsiteY50" fmla="*/ 2089592 h 3286897"/>
              <a:gd name="connsiteX51" fmla="*/ 791879 w 1100054"/>
              <a:gd name="connsiteY51" fmla="*/ 1983285 h 3286897"/>
              <a:gd name="connsiteX52" fmla="*/ 768371 w 1100054"/>
              <a:gd name="connsiteY52" fmla="*/ 1884814 h 3286897"/>
              <a:gd name="connsiteX53" fmla="*/ 756022 w 1100054"/>
              <a:gd name="connsiteY53" fmla="*/ 1813561 h 3286897"/>
              <a:gd name="connsiteX54" fmla="*/ 741708 w 1100054"/>
              <a:gd name="connsiteY54" fmla="*/ 1729946 h 3286897"/>
              <a:gd name="connsiteX55" fmla="*/ 729351 w 1100054"/>
              <a:gd name="connsiteY55" fmla="*/ 1631092 h 3286897"/>
              <a:gd name="connsiteX56" fmla="*/ 716995 w 1100054"/>
              <a:gd name="connsiteY56" fmla="*/ 1581665 h 3286897"/>
              <a:gd name="connsiteX57" fmla="*/ 729351 w 1100054"/>
              <a:gd name="connsiteY57" fmla="*/ 1186249 h 3286897"/>
              <a:gd name="connsiteX58" fmla="*/ 754065 w 1100054"/>
              <a:gd name="connsiteY58" fmla="*/ 1099751 h 3286897"/>
              <a:gd name="connsiteX59" fmla="*/ 791135 w 1100054"/>
              <a:gd name="connsiteY59" fmla="*/ 1050324 h 3286897"/>
              <a:gd name="connsiteX60" fmla="*/ 803492 w 1100054"/>
              <a:gd name="connsiteY60" fmla="*/ 1013254 h 3286897"/>
              <a:gd name="connsiteX61" fmla="*/ 865276 w 1100054"/>
              <a:gd name="connsiteY61" fmla="*/ 939114 h 3286897"/>
              <a:gd name="connsiteX62" fmla="*/ 889989 w 1100054"/>
              <a:gd name="connsiteY62" fmla="*/ 852616 h 3286897"/>
              <a:gd name="connsiteX63" fmla="*/ 902346 w 1100054"/>
              <a:gd name="connsiteY63" fmla="*/ 803189 h 3286897"/>
              <a:gd name="connsiteX64" fmla="*/ 927060 w 1100054"/>
              <a:gd name="connsiteY64" fmla="*/ 753762 h 3286897"/>
              <a:gd name="connsiteX65" fmla="*/ 951773 w 1100054"/>
              <a:gd name="connsiteY65" fmla="*/ 667265 h 3286897"/>
              <a:gd name="connsiteX66" fmla="*/ 964130 w 1100054"/>
              <a:gd name="connsiteY66" fmla="*/ 630195 h 3286897"/>
              <a:gd name="connsiteX67" fmla="*/ 1001200 w 1100054"/>
              <a:gd name="connsiteY67" fmla="*/ 494270 h 3286897"/>
              <a:gd name="connsiteX68" fmla="*/ 988843 w 1100054"/>
              <a:gd name="connsiteY68" fmla="*/ 247135 h 3286897"/>
              <a:gd name="connsiteX69" fmla="*/ 976487 w 1100054"/>
              <a:gd name="connsiteY69" fmla="*/ 210065 h 3286897"/>
              <a:gd name="connsiteX70" fmla="*/ 939416 w 1100054"/>
              <a:gd name="connsiteY70" fmla="*/ 172995 h 3286897"/>
              <a:gd name="connsiteX71" fmla="*/ 902346 w 1100054"/>
              <a:gd name="connsiteY71" fmla="*/ 123568 h 3286897"/>
              <a:gd name="connsiteX72" fmla="*/ 865276 w 1100054"/>
              <a:gd name="connsiteY72" fmla="*/ 98854 h 3286897"/>
              <a:gd name="connsiteX73" fmla="*/ 828206 w 1100054"/>
              <a:gd name="connsiteY73" fmla="*/ 61784 h 3286897"/>
              <a:gd name="connsiteX74" fmla="*/ 791135 w 1100054"/>
              <a:gd name="connsiteY74" fmla="*/ 49427 h 3286897"/>
              <a:gd name="connsiteX75" fmla="*/ 741708 w 1100054"/>
              <a:gd name="connsiteY75" fmla="*/ 24714 h 3286897"/>
              <a:gd name="connsiteX76" fmla="*/ 667568 w 1100054"/>
              <a:gd name="connsiteY76" fmla="*/ 0 h 3286897"/>
              <a:gd name="connsiteX77" fmla="*/ 482216 w 1100054"/>
              <a:gd name="connsiteY77" fmla="*/ 24714 h 3286897"/>
              <a:gd name="connsiteX78" fmla="*/ 411184 w 1100054"/>
              <a:gd name="connsiteY78" fmla="*/ 54451 h 3286897"/>
              <a:gd name="connsiteX79" fmla="*/ 379907 w 1100054"/>
              <a:gd name="connsiteY79" fmla="*/ 71683 h 3286897"/>
              <a:gd name="connsiteX80" fmla="*/ 338605 w 1100054"/>
              <a:gd name="connsiteY8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90764 w 1087394"/>
              <a:gd name="connsiteY6" fmla="*/ 865515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2672 w 1087394"/>
              <a:gd name="connsiteY8" fmla="*/ 1230617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889686 w 1087394"/>
              <a:gd name="connsiteY60" fmla="*/ 803189 h 3286897"/>
              <a:gd name="connsiteX61" fmla="*/ 914400 w 1087394"/>
              <a:gd name="connsiteY61" fmla="*/ 753762 h 3286897"/>
              <a:gd name="connsiteX62" fmla="*/ 939113 w 1087394"/>
              <a:gd name="connsiteY62" fmla="*/ 667265 h 3286897"/>
              <a:gd name="connsiteX63" fmla="*/ 951470 w 1087394"/>
              <a:gd name="connsiteY63" fmla="*/ 630195 h 3286897"/>
              <a:gd name="connsiteX64" fmla="*/ 988540 w 1087394"/>
              <a:gd name="connsiteY64" fmla="*/ 494270 h 3286897"/>
              <a:gd name="connsiteX65" fmla="*/ 976183 w 1087394"/>
              <a:gd name="connsiteY65" fmla="*/ 247135 h 3286897"/>
              <a:gd name="connsiteX66" fmla="*/ 963827 w 1087394"/>
              <a:gd name="connsiteY66" fmla="*/ 210065 h 3286897"/>
              <a:gd name="connsiteX67" fmla="*/ 926756 w 1087394"/>
              <a:gd name="connsiteY67" fmla="*/ 172995 h 3286897"/>
              <a:gd name="connsiteX68" fmla="*/ 889686 w 1087394"/>
              <a:gd name="connsiteY68" fmla="*/ 123568 h 3286897"/>
              <a:gd name="connsiteX69" fmla="*/ 852616 w 1087394"/>
              <a:gd name="connsiteY69" fmla="*/ 98854 h 3286897"/>
              <a:gd name="connsiteX70" fmla="*/ 815546 w 1087394"/>
              <a:gd name="connsiteY70" fmla="*/ 61784 h 3286897"/>
              <a:gd name="connsiteX71" fmla="*/ 778475 w 1087394"/>
              <a:gd name="connsiteY71" fmla="*/ 49427 h 3286897"/>
              <a:gd name="connsiteX72" fmla="*/ 729048 w 1087394"/>
              <a:gd name="connsiteY72" fmla="*/ 24714 h 3286897"/>
              <a:gd name="connsiteX73" fmla="*/ 654908 w 1087394"/>
              <a:gd name="connsiteY73" fmla="*/ 0 h 3286897"/>
              <a:gd name="connsiteX74" fmla="*/ 469556 w 1087394"/>
              <a:gd name="connsiteY74" fmla="*/ 24714 h 3286897"/>
              <a:gd name="connsiteX75" fmla="*/ 398524 w 1087394"/>
              <a:gd name="connsiteY75" fmla="*/ 54451 h 3286897"/>
              <a:gd name="connsiteX76" fmla="*/ 367247 w 1087394"/>
              <a:gd name="connsiteY76" fmla="*/ 71683 h 3286897"/>
              <a:gd name="connsiteX77" fmla="*/ 325945 w 1087394"/>
              <a:gd name="connsiteY77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914400 w 1087394"/>
              <a:gd name="connsiteY60" fmla="*/ 753762 h 3286897"/>
              <a:gd name="connsiteX61" fmla="*/ 939113 w 1087394"/>
              <a:gd name="connsiteY61" fmla="*/ 667265 h 3286897"/>
              <a:gd name="connsiteX62" fmla="*/ 951470 w 1087394"/>
              <a:gd name="connsiteY62" fmla="*/ 630195 h 3286897"/>
              <a:gd name="connsiteX63" fmla="*/ 988540 w 1087394"/>
              <a:gd name="connsiteY63" fmla="*/ 494270 h 3286897"/>
              <a:gd name="connsiteX64" fmla="*/ 976183 w 1087394"/>
              <a:gd name="connsiteY64" fmla="*/ 247135 h 3286897"/>
              <a:gd name="connsiteX65" fmla="*/ 963827 w 1087394"/>
              <a:gd name="connsiteY65" fmla="*/ 210065 h 3286897"/>
              <a:gd name="connsiteX66" fmla="*/ 926756 w 1087394"/>
              <a:gd name="connsiteY66" fmla="*/ 172995 h 3286897"/>
              <a:gd name="connsiteX67" fmla="*/ 889686 w 1087394"/>
              <a:gd name="connsiteY67" fmla="*/ 123568 h 3286897"/>
              <a:gd name="connsiteX68" fmla="*/ 852616 w 1087394"/>
              <a:gd name="connsiteY68" fmla="*/ 98854 h 3286897"/>
              <a:gd name="connsiteX69" fmla="*/ 815546 w 1087394"/>
              <a:gd name="connsiteY69" fmla="*/ 61784 h 3286897"/>
              <a:gd name="connsiteX70" fmla="*/ 778475 w 1087394"/>
              <a:gd name="connsiteY70" fmla="*/ 49427 h 3286897"/>
              <a:gd name="connsiteX71" fmla="*/ 729048 w 1087394"/>
              <a:gd name="connsiteY71" fmla="*/ 24714 h 3286897"/>
              <a:gd name="connsiteX72" fmla="*/ 654908 w 1087394"/>
              <a:gd name="connsiteY72" fmla="*/ 0 h 3286897"/>
              <a:gd name="connsiteX73" fmla="*/ 469556 w 1087394"/>
              <a:gd name="connsiteY73" fmla="*/ 24714 h 3286897"/>
              <a:gd name="connsiteX74" fmla="*/ 398524 w 1087394"/>
              <a:gd name="connsiteY74" fmla="*/ 54451 h 3286897"/>
              <a:gd name="connsiteX75" fmla="*/ 367247 w 1087394"/>
              <a:gd name="connsiteY75" fmla="*/ 71683 h 3286897"/>
              <a:gd name="connsiteX76" fmla="*/ 325945 w 1087394"/>
              <a:gd name="connsiteY76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63827 w 1087394"/>
              <a:gd name="connsiteY63" fmla="*/ 210065 h 3286897"/>
              <a:gd name="connsiteX64" fmla="*/ 926756 w 1087394"/>
              <a:gd name="connsiteY64" fmla="*/ 172995 h 3286897"/>
              <a:gd name="connsiteX65" fmla="*/ 889686 w 1087394"/>
              <a:gd name="connsiteY65" fmla="*/ 123568 h 3286897"/>
              <a:gd name="connsiteX66" fmla="*/ 852616 w 1087394"/>
              <a:gd name="connsiteY66" fmla="*/ 98854 h 3286897"/>
              <a:gd name="connsiteX67" fmla="*/ 815546 w 1087394"/>
              <a:gd name="connsiteY67" fmla="*/ 61784 h 3286897"/>
              <a:gd name="connsiteX68" fmla="*/ 778475 w 1087394"/>
              <a:gd name="connsiteY68" fmla="*/ 49427 h 3286897"/>
              <a:gd name="connsiteX69" fmla="*/ 729048 w 1087394"/>
              <a:gd name="connsiteY69" fmla="*/ 24714 h 3286897"/>
              <a:gd name="connsiteX70" fmla="*/ 654908 w 1087394"/>
              <a:gd name="connsiteY70" fmla="*/ 0 h 3286897"/>
              <a:gd name="connsiteX71" fmla="*/ 469556 w 1087394"/>
              <a:gd name="connsiteY71" fmla="*/ 24714 h 3286897"/>
              <a:gd name="connsiteX72" fmla="*/ 398524 w 1087394"/>
              <a:gd name="connsiteY72" fmla="*/ 54451 h 3286897"/>
              <a:gd name="connsiteX73" fmla="*/ 367247 w 1087394"/>
              <a:gd name="connsiteY73" fmla="*/ 71683 h 3286897"/>
              <a:gd name="connsiteX74" fmla="*/ 325945 w 1087394"/>
              <a:gd name="connsiteY74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26756 w 1087394"/>
              <a:gd name="connsiteY63" fmla="*/ 172995 h 3286897"/>
              <a:gd name="connsiteX64" fmla="*/ 889686 w 1087394"/>
              <a:gd name="connsiteY64" fmla="*/ 123568 h 3286897"/>
              <a:gd name="connsiteX65" fmla="*/ 852616 w 1087394"/>
              <a:gd name="connsiteY65" fmla="*/ 98854 h 3286897"/>
              <a:gd name="connsiteX66" fmla="*/ 815546 w 1087394"/>
              <a:gd name="connsiteY66" fmla="*/ 61784 h 3286897"/>
              <a:gd name="connsiteX67" fmla="*/ 778475 w 1087394"/>
              <a:gd name="connsiteY67" fmla="*/ 49427 h 3286897"/>
              <a:gd name="connsiteX68" fmla="*/ 729048 w 1087394"/>
              <a:gd name="connsiteY68" fmla="*/ 24714 h 3286897"/>
              <a:gd name="connsiteX69" fmla="*/ 654908 w 1087394"/>
              <a:gd name="connsiteY69" fmla="*/ 0 h 3286897"/>
              <a:gd name="connsiteX70" fmla="*/ 469556 w 1087394"/>
              <a:gd name="connsiteY70" fmla="*/ 24714 h 3286897"/>
              <a:gd name="connsiteX71" fmla="*/ 398524 w 1087394"/>
              <a:gd name="connsiteY71" fmla="*/ 54451 h 3286897"/>
              <a:gd name="connsiteX72" fmla="*/ 367247 w 1087394"/>
              <a:gd name="connsiteY72" fmla="*/ 71683 h 3286897"/>
              <a:gd name="connsiteX73" fmla="*/ 325945 w 1087394"/>
              <a:gd name="connsiteY73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9686 w 1087394"/>
              <a:gd name="connsiteY63" fmla="*/ 123568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29048 w 1087394"/>
              <a:gd name="connsiteY66" fmla="*/ 24714 h 3286897"/>
              <a:gd name="connsiteX67" fmla="*/ 654908 w 1087394"/>
              <a:gd name="connsiteY67" fmla="*/ 0 h 3286897"/>
              <a:gd name="connsiteX68" fmla="*/ 469556 w 1087394"/>
              <a:gd name="connsiteY68" fmla="*/ 24714 h 3286897"/>
              <a:gd name="connsiteX69" fmla="*/ 398524 w 1087394"/>
              <a:gd name="connsiteY69" fmla="*/ 54451 h 3286897"/>
              <a:gd name="connsiteX70" fmla="*/ 367247 w 1087394"/>
              <a:gd name="connsiteY70" fmla="*/ 71683 h 3286897"/>
              <a:gd name="connsiteX71" fmla="*/ 325945 w 1087394"/>
              <a:gd name="connsiteY71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00170 w 1087394"/>
              <a:gd name="connsiteY60" fmla="*/ 640115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7003 w 1087394"/>
              <a:gd name="connsiteY70" fmla="*/ 104623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06308 w 1087394"/>
              <a:gd name="connsiteY0" fmla="*/ 95704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6885 w 1087394"/>
              <a:gd name="connsiteY59" fmla="*/ 620288 h 3286897"/>
              <a:gd name="connsiteX60" fmla="*/ 898326 w 1087394"/>
              <a:gd name="connsiteY60" fmla="*/ 489025 h 3286897"/>
              <a:gd name="connsiteX61" fmla="*/ 882696 w 1087394"/>
              <a:gd name="connsiteY61" fmla="*/ 264907 h 3286897"/>
              <a:gd name="connsiteX62" fmla="*/ 837929 w 1087394"/>
              <a:gd name="connsiteY62" fmla="*/ 150576 h 3286897"/>
              <a:gd name="connsiteX63" fmla="*/ 792890 w 1087394"/>
              <a:gd name="connsiteY63" fmla="*/ 82422 h 3286897"/>
              <a:gd name="connsiteX64" fmla="*/ 729048 w 1087394"/>
              <a:gd name="connsiteY64" fmla="*/ 24714 h 3286897"/>
              <a:gd name="connsiteX65" fmla="*/ 654908 w 1087394"/>
              <a:gd name="connsiteY65" fmla="*/ 0 h 3286897"/>
              <a:gd name="connsiteX66" fmla="*/ 469556 w 1087394"/>
              <a:gd name="connsiteY66" fmla="*/ 24714 h 3286897"/>
              <a:gd name="connsiteX67" fmla="*/ 398524 w 1087394"/>
              <a:gd name="connsiteY67" fmla="*/ 54451 h 3286897"/>
              <a:gd name="connsiteX68" fmla="*/ 367247 w 1087394"/>
              <a:gd name="connsiteY68" fmla="*/ 71683 h 3286897"/>
              <a:gd name="connsiteX69" fmla="*/ 316180 w 1087394"/>
              <a:gd name="connsiteY69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2479 w 1087394"/>
              <a:gd name="connsiteY55" fmla="*/ 1433863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93077 w 1087394"/>
              <a:gd name="connsiteY8" fmla="*/ 1205801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4030 w 1087663"/>
              <a:gd name="connsiteY0" fmla="*/ 87475 h 3286897"/>
              <a:gd name="connsiteX1" fmla="*/ 257915 w 1087663"/>
              <a:gd name="connsiteY1" fmla="*/ 119286 h 3286897"/>
              <a:gd name="connsiteX2" fmla="*/ 216701 w 1087663"/>
              <a:gd name="connsiteY2" fmla="*/ 153996 h 3286897"/>
              <a:gd name="connsiteX3" fmla="*/ 168487 w 1087663"/>
              <a:gd name="connsiteY3" fmla="*/ 191930 h 3286897"/>
              <a:gd name="connsiteX4" fmla="*/ 65323 w 1087663"/>
              <a:gd name="connsiteY4" fmla="*/ 353660 h 3286897"/>
              <a:gd name="connsiteX5" fmla="*/ 40316 w 1087663"/>
              <a:gd name="connsiteY5" fmla="*/ 664778 h 3286897"/>
              <a:gd name="connsiteX6" fmla="*/ 83008 w 1087663"/>
              <a:gd name="connsiteY6" fmla="*/ 934138 h 3286897"/>
              <a:gd name="connsiteX7" fmla="*/ 116825 w 1087663"/>
              <a:gd name="connsiteY7" fmla="*/ 1074015 h 3286897"/>
              <a:gd name="connsiteX8" fmla="*/ 193346 w 1087663"/>
              <a:gd name="connsiteY8" fmla="*/ 1205801 h 3286897"/>
              <a:gd name="connsiteX9" fmla="*/ 273048 w 1087663"/>
              <a:gd name="connsiteY9" fmla="*/ 1287203 h 3286897"/>
              <a:gd name="connsiteX10" fmla="*/ 384556 w 1087663"/>
              <a:gd name="connsiteY10" fmla="*/ 1463206 h 3286897"/>
              <a:gd name="connsiteX11" fmla="*/ 402793 w 1087663"/>
              <a:gd name="connsiteY11" fmla="*/ 1615956 h 3286897"/>
              <a:gd name="connsiteX12" fmla="*/ 394490 w 1087663"/>
              <a:gd name="connsiteY12" fmla="*/ 1731972 h 3286897"/>
              <a:gd name="connsiteX13" fmla="*/ 380499 w 1087663"/>
              <a:gd name="connsiteY13" fmla="*/ 1833052 h 3286897"/>
              <a:gd name="connsiteX14" fmla="*/ 346258 w 1087663"/>
              <a:gd name="connsiteY14" fmla="*/ 2125362 h 3286897"/>
              <a:gd name="connsiteX15" fmla="*/ 321544 w 1087663"/>
              <a:gd name="connsiteY15" fmla="*/ 2162433 h 3286897"/>
              <a:gd name="connsiteX16" fmla="*/ 296831 w 1087663"/>
              <a:gd name="connsiteY16" fmla="*/ 2211860 h 3286897"/>
              <a:gd name="connsiteX17" fmla="*/ 247404 w 1087663"/>
              <a:gd name="connsiteY17" fmla="*/ 2286000 h 3286897"/>
              <a:gd name="connsiteX18" fmla="*/ 185620 w 1087663"/>
              <a:gd name="connsiteY18" fmla="*/ 2372497 h 3286897"/>
              <a:gd name="connsiteX19" fmla="*/ 148550 w 1087663"/>
              <a:gd name="connsiteY19" fmla="*/ 2446638 h 3286897"/>
              <a:gd name="connsiteX20" fmla="*/ 136193 w 1087663"/>
              <a:gd name="connsiteY20" fmla="*/ 2483708 h 3286897"/>
              <a:gd name="connsiteX21" fmla="*/ 74409 w 1087663"/>
              <a:gd name="connsiteY21" fmla="*/ 2557849 h 3286897"/>
              <a:gd name="connsiteX22" fmla="*/ 37339 w 1087663"/>
              <a:gd name="connsiteY22" fmla="*/ 2656703 h 3286897"/>
              <a:gd name="connsiteX23" fmla="*/ 12625 w 1087663"/>
              <a:gd name="connsiteY23" fmla="*/ 2730843 h 3286897"/>
              <a:gd name="connsiteX24" fmla="*/ 269 w 1087663"/>
              <a:gd name="connsiteY24" fmla="*/ 2767914 h 3286897"/>
              <a:gd name="connsiteX25" fmla="*/ 24982 w 1087663"/>
              <a:gd name="connsiteY25" fmla="*/ 3052119 h 3286897"/>
              <a:gd name="connsiteX26" fmla="*/ 62052 w 1087663"/>
              <a:gd name="connsiteY26" fmla="*/ 3089189 h 3286897"/>
              <a:gd name="connsiteX27" fmla="*/ 99123 w 1087663"/>
              <a:gd name="connsiteY27" fmla="*/ 3163330 h 3286897"/>
              <a:gd name="connsiteX28" fmla="*/ 136193 w 1087663"/>
              <a:gd name="connsiteY28" fmla="*/ 3188043 h 3286897"/>
              <a:gd name="connsiteX29" fmla="*/ 185620 w 1087663"/>
              <a:gd name="connsiteY29" fmla="*/ 3225114 h 3286897"/>
              <a:gd name="connsiteX30" fmla="*/ 235047 w 1087663"/>
              <a:gd name="connsiteY30" fmla="*/ 3237470 h 3286897"/>
              <a:gd name="connsiteX31" fmla="*/ 358615 w 1087663"/>
              <a:gd name="connsiteY31" fmla="*/ 3286897 h 3286897"/>
              <a:gd name="connsiteX32" fmla="*/ 667533 w 1087663"/>
              <a:gd name="connsiteY32" fmla="*/ 3274541 h 3286897"/>
              <a:gd name="connsiteX33" fmla="*/ 766387 w 1087663"/>
              <a:gd name="connsiteY33" fmla="*/ 3249827 h 3286897"/>
              <a:gd name="connsiteX34" fmla="*/ 815815 w 1087663"/>
              <a:gd name="connsiteY34" fmla="*/ 3225114 h 3286897"/>
              <a:gd name="connsiteX35" fmla="*/ 889955 w 1087663"/>
              <a:gd name="connsiteY35" fmla="*/ 3200400 h 3286897"/>
              <a:gd name="connsiteX36" fmla="*/ 1001166 w 1087663"/>
              <a:gd name="connsiteY36" fmla="*/ 3113903 h 3286897"/>
              <a:gd name="connsiteX37" fmla="*/ 1038236 w 1087663"/>
              <a:gd name="connsiteY37" fmla="*/ 3039762 h 3286897"/>
              <a:gd name="connsiteX38" fmla="*/ 1062950 w 1087663"/>
              <a:gd name="connsiteY38" fmla="*/ 2965622 h 3286897"/>
              <a:gd name="connsiteX39" fmla="*/ 1087663 w 1087663"/>
              <a:gd name="connsiteY39" fmla="*/ 2916195 h 3286897"/>
              <a:gd name="connsiteX40" fmla="*/ 1075306 w 1087663"/>
              <a:gd name="connsiteY40" fmla="*/ 2582562 h 3286897"/>
              <a:gd name="connsiteX41" fmla="*/ 1050593 w 1087663"/>
              <a:gd name="connsiteY41" fmla="*/ 2483708 h 3286897"/>
              <a:gd name="connsiteX42" fmla="*/ 1013523 w 1087663"/>
              <a:gd name="connsiteY42" fmla="*/ 2360141 h 3286897"/>
              <a:gd name="connsiteX43" fmla="*/ 1001166 w 1087663"/>
              <a:gd name="connsiteY43" fmla="*/ 2323070 h 3286897"/>
              <a:gd name="connsiteX44" fmla="*/ 948063 w 1087663"/>
              <a:gd name="connsiteY44" fmla="*/ 2265270 h 3286897"/>
              <a:gd name="connsiteX45" fmla="*/ 883976 w 1087663"/>
              <a:gd name="connsiteY45" fmla="*/ 2174128 h 3286897"/>
              <a:gd name="connsiteX46" fmla="*/ 817340 w 1087663"/>
              <a:gd name="connsiteY46" fmla="*/ 2089592 h 3286897"/>
              <a:gd name="connsiteX47" fmla="*/ 779488 w 1087663"/>
              <a:gd name="connsiteY47" fmla="*/ 1983285 h 3286897"/>
              <a:gd name="connsiteX48" fmla="*/ 755980 w 1087663"/>
              <a:gd name="connsiteY48" fmla="*/ 1884814 h 3286897"/>
              <a:gd name="connsiteX49" fmla="*/ 743631 w 1087663"/>
              <a:gd name="connsiteY49" fmla="*/ 1813561 h 3286897"/>
              <a:gd name="connsiteX50" fmla="*/ 729317 w 1087663"/>
              <a:gd name="connsiteY50" fmla="*/ 1729946 h 3286897"/>
              <a:gd name="connsiteX51" fmla="*/ 716960 w 1087663"/>
              <a:gd name="connsiteY51" fmla="*/ 1631092 h 3286897"/>
              <a:gd name="connsiteX52" fmla="*/ 704604 w 1087663"/>
              <a:gd name="connsiteY52" fmla="*/ 1581665 h 3286897"/>
              <a:gd name="connsiteX53" fmla="*/ 702748 w 1087663"/>
              <a:gd name="connsiteY53" fmla="*/ 1433863 h 3286897"/>
              <a:gd name="connsiteX54" fmla="*/ 746752 w 1087663"/>
              <a:gd name="connsiteY54" fmla="*/ 1206771 h 3286897"/>
              <a:gd name="connsiteX55" fmla="*/ 852885 w 1087663"/>
              <a:gd name="connsiteY55" fmla="*/ 939114 h 3286897"/>
              <a:gd name="connsiteX56" fmla="*/ 877598 w 1087663"/>
              <a:gd name="connsiteY56" fmla="*/ 852616 h 3286897"/>
              <a:gd name="connsiteX57" fmla="*/ 898595 w 1087663"/>
              <a:gd name="connsiteY57" fmla="*/ 489025 h 3286897"/>
              <a:gd name="connsiteX58" fmla="*/ 882965 w 1087663"/>
              <a:gd name="connsiteY58" fmla="*/ 264907 h 3286897"/>
              <a:gd name="connsiteX59" fmla="*/ 838198 w 1087663"/>
              <a:gd name="connsiteY59" fmla="*/ 150576 h 3286897"/>
              <a:gd name="connsiteX60" fmla="*/ 793159 w 1087663"/>
              <a:gd name="connsiteY60" fmla="*/ 82422 h 3286897"/>
              <a:gd name="connsiteX61" fmla="*/ 729317 w 1087663"/>
              <a:gd name="connsiteY61" fmla="*/ 24714 h 3286897"/>
              <a:gd name="connsiteX62" fmla="*/ 655177 w 1087663"/>
              <a:gd name="connsiteY62" fmla="*/ 0 h 3286897"/>
              <a:gd name="connsiteX63" fmla="*/ 469825 w 1087663"/>
              <a:gd name="connsiteY63" fmla="*/ 24714 h 3286897"/>
              <a:gd name="connsiteX64" fmla="*/ 398793 w 1087663"/>
              <a:gd name="connsiteY64" fmla="*/ 54451 h 3286897"/>
              <a:gd name="connsiteX65" fmla="*/ 367516 w 1087663"/>
              <a:gd name="connsiteY65" fmla="*/ 71683 h 3286897"/>
              <a:gd name="connsiteX66" fmla="*/ 316449 w 1087663"/>
              <a:gd name="connsiteY66" fmla="*/ 91475 h 3286897"/>
              <a:gd name="connsiteX0" fmla="*/ 326035 w 1089668"/>
              <a:gd name="connsiteY0" fmla="*/ 87475 h 3286897"/>
              <a:gd name="connsiteX1" fmla="*/ 259920 w 1089668"/>
              <a:gd name="connsiteY1" fmla="*/ 119286 h 3286897"/>
              <a:gd name="connsiteX2" fmla="*/ 218706 w 1089668"/>
              <a:gd name="connsiteY2" fmla="*/ 153996 h 3286897"/>
              <a:gd name="connsiteX3" fmla="*/ 170492 w 1089668"/>
              <a:gd name="connsiteY3" fmla="*/ 191930 h 3286897"/>
              <a:gd name="connsiteX4" fmla="*/ 67328 w 1089668"/>
              <a:gd name="connsiteY4" fmla="*/ 353660 h 3286897"/>
              <a:gd name="connsiteX5" fmla="*/ 42321 w 1089668"/>
              <a:gd name="connsiteY5" fmla="*/ 664778 h 3286897"/>
              <a:gd name="connsiteX6" fmla="*/ 85013 w 1089668"/>
              <a:gd name="connsiteY6" fmla="*/ 934138 h 3286897"/>
              <a:gd name="connsiteX7" fmla="*/ 118830 w 1089668"/>
              <a:gd name="connsiteY7" fmla="*/ 1074015 h 3286897"/>
              <a:gd name="connsiteX8" fmla="*/ 195351 w 1089668"/>
              <a:gd name="connsiteY8" fmla="*/ 1205801 h 3286897"/>
              <a:gd name="connsiteX9" fmla="*/ 275053 w 1089668"/>
              <a:gd name="connsiteY9" fmla="*/ 1287203 h 3286897"/>
              <a:gd name="connsiteX10" fmla="*/ 386561 w 1089668"/>
              <a:gd name="connsiteY10" fmla="*/ 1463206 h 3286897"/>
              <a:gd name="connsiteX11" fmla="*/ 404798 w 1089668"/>
              <a:gd name="connsiteY11" fmla="*/ 1615956 h 3286897"/>
              <a:gd name="connsiteX12" fmla="*/ 396495 w 1089668"/>
              <a:gd name="connsiteY12" fmla="*/ 1731972 h 3286897"/>
              <a:gd name="connsiteX13" fmla="*/ 382504 w 1089668"/>
              <a:gd name="connsiteY13" fmla="*/ 1833052 h 3286897"/>
              <a:gd name="connsiteX14" fmla="*/ 348263 w 1089668"/>
              <a:gd name="connsiteY14" fmla="*/ 2125362 h 3286897"/>
              <a:gd name="connsiteX15" fmla="*/ 323549 w 1089668"/>
              <a:gd name="connsiteY15" fmla="*/ 2162433 h 3286897"/>
              <a:gd name="connsiteX16" fmla="*/ 298836 w 1089668"/>
              <a:gd name="connsiteY16" fmla="*/ 2211860 h 3286897"/>
              <a:gd name="connsiteX17" fmla="*/ 249409 w 1089668"/>
              <a:gd name="connsiteY17" fmla="*/ 2286000 h 3286897"/>
              <a:gd name="connsiteX18" fmla="*/ 187625 w 1089668"/>
              <a:gd name="connsiteY18" fmla="*/ 2372497 h 3286897"/>
              <a:gd name="connsiteX19" fmla="*/ 150555 w 1089668"/>
              <a:gd name="connsiteY19" fmla="*/ 2446638 h 3286897"/>
              <a:gd name="connsiteX20" fmla="*/ 138198 w 1089668"/>
              <a:gd name="connsiteY20" fmla="*/ 2483708 h 3286897"/>
              <a:gd name="connsiteX21" fmla="*/ 76414 w 1089668"/>
              <a:gd name="connsiteY21" fmla="*/ 2557849 h 3286897"/>
              <a:gd name="connsiteX22" fmla="*/ 39344 w 1089668"/>
              <a:gd name="connsiteY22" fmla="*/ 2656703 h 3286897"/>
              <a:gd name="connsiteX23" fmla="*/ 14630 w 1089668"/>
              <a:gd name="connsiteY23" fmla="*/ 2730843 h 3286897"/>
              <a:gd name="connsiteX24" fmla="*/ 2274 w 1089668"/>
              <a:gd name="connsiteY24" fmla="*/ 2767914 h 3286897"/>
              <a:gd name="connsiteX25" fmla="*/ 64057 w 1089668"/>
              <a:gd name="connsiteY25" fmla="*/ 3089189 h 3286897"/>
              <a:gd name="connsiteX26" fmla="*/ 101128 w 1089668"/>
              <a:gd name="connsiteY26" fmla="*/ 3163330 h 3286897"/>
              <a:gd name="connsiteX27" fmla="*/ 138198 w 1089668"/>
              <a:gd name="connsiteY27" fmla="*/ 3188043 h 3286897"/>
              <a:gd name="connsiteX28" fmla="*/ 187625 w 1089668"/>
              <a:gd name="connsiteY28" fmla="*/ 3225114 h 3286897"/>
              <a:gd name="connsiteX29" fmla="*/ 237052 w 1089668"/>
              <a:gd name="connsiteY29" fmla="*/ 3237470 h 3286897"/>
              <a:gd name="connsiteX30" fmla="*/ 360620 w 1089668"/>
              <a:gd name="connsiteY30" fmla="*/ 3286897 h 3286897"/>
              <a:gd name="connsiteX31" fmla="*/ 669538 w 1089668"/>
              <a:gd name="connsiteY31" fmla="*/ 3274541 h 3286897"/>
              <a:gd name="connsiteX32" fmla="*/ 768392 w 1089668"/>
              <a:gd name="connsiteY32" fmla="*/ 3249827 h 3286897"/>
              <a:gd name="connsiteX33" fmla="*/ 817820 w 1089668"/>
              <a:gd name="connsiteY33" fmla="*/ 3225114 h 3286897"/>
              <a:gd name="connsiteX34" fmla="*/ 891960 w 1089668"/>
              <a:gd name="connsiteY34" fmla="*/ 3200400 h 3286897"/>
              <a:gd name="connsiteX35" fmla="*/ 1003171 w 1089668"/>
              <a:gd name="connsiteY35" fmla="*/ 3113903 h 3286897"/>
              <a:gd name="connsiteX36" fmla="*/ 1040241 w 1089668"/>
              <a:gd name="connsiteY36" fmla="*/ 3039762 h 3286897"/>
              <a:gd name="connsiteX37" fmla="*/ 1064955 w 1089668"/>
              <a:gd name="connsiteY37" fmla="*/ 2965622 h 3286897"/>
              <a:gd name="connsiteX38" fmla="*/ 1089668 w 1089668"/>
              <a:gd name="connsiteY38" fmla="*/ 2916195 h 3286897"/>
              <a:gd name="connsiteX39" fmla="*/ 1077311 w 1089668"/>
              <a:gd name="connsiteY39" fmla="*/ 2582562 h 3286897"/>
              <a:gd name="connsiteX40" fmla="*/ 1052598 w 1089668"/>
              <a:gd name="connsiteY40" fmla="*/ 2483708 h 3286897"/>
              <a:gd name="connsiteX41" fmla="*/ 1015528 w 1089668"/>
              <a:gd name="connsiteY41" fmla="*/ 2360141 h 3286897"/>
              <a:gd name="connsiteX42" fmla="*/ 1003171 w 1089668"/>
              <a:gd name="connsiteY42" fmla="*/ 2323070 h 3286897"/>
              <a:gd name="connsiteX43" fmla="*/ 950068 w 1089668"/>
              <a:gd name="connsiteY43" fmla="*/ 2265270 h 3286897"/>
              <a:gd name="connsiteX44" fmla="*/ 885981 w 1089668"/>
              <a:gd name="connsiteY44" fmla="*/ 2174128 h 3286897"/>
              <a:gd name="connsiteX45" fmla="*/ 819345 w 1089668"/>
              <a:gd name="connsiteY45" fmla="*/ 2089592 h 3286897"/>
              <a:gd name="connsiteX46" fmla="*/ 781493 w 1089668"/>
              <a:gd name="connsiteY46" fmla="*/ 1983285 h 3286897"/>
              <a:gd name="connsiteX47" fmla="*/ 757985 w 1089668"/>
              <a:gd name="connsiteY47" fmla="*/ 1884814 h 3286897"/>
              <a:gd name="connsiteX48" fmla="*/ 745636 w 1089668"/>
              <a:gd name="connsiteY48" fmla="*/ 1813561 h 3286897"/>
              <a:gd name="connsiteX49" fmla="*/ 731322 w 1089668"/>
              <a:gd name="connsiteY49" fmla="*/ 1729946 h 3286897"/>
              <a:gd name="connsiteX50" fmla="*/ 718965 w 1089668"/>
              <a:gd name="connsiteY50" fmla="*/ 1631092 h 3286897"/>
              <a:gd name="connsiteX51" fmla="*/ 706609 w 1089668"/>
              <a:gd name="connsiteY51" fmla="*/ 1581665 h 3286897"/>
              <a:gd name="connsiteX52" fmla="*/ 704753 w 1089668"/>
              <a:gd name="connsiteY52" fmla="*/ 1433863 h 3286897"/>
              <a:gd name="connsiteX53" fmla="*/ 748757 w 1089668"/>
              <a:gd name="connsiteY53" fmla="*/ 1206771 h 3286897"/>
              <a:gd name="connsiteX54" fmla="*/ 854890 w 1089668"/>
              <a:gd name="connsiteY54" fmla="*/ 939114 h 3286897"/>
              <a:gd name="connsiteX55" fmla="*/ 879603 w 1089668"/>
              <a:gd name="connsiteY55" fmla="*/ 852616 h 3286897"/>
              <a:gd name="connsiteX56" fmla="*/ 900600 w 1089668"/>
              <a:gd name="connsiteY56" fmla="*/ 489025 h 3286897"/>
              <a:gd name="connsiteX57" fmla="*/ 884970 w 1089668"/>
              <a:gd name="connsiteY57" fmla="*/ 264907 h 3286897"/>
              <a:gd name="connsiteX58" fmla="*/ 840203 w 1089668"/>
              <a:gd name="connsiteY58" fmla="*/ 150576 h 3286897"/>
              <a:gd name="connsiteX59" fmla="*/ 795164 w 1089668"/>
              <a:gd name="connsiteY59" fmla="*/ 82422 h 3286897"/>
              <a:gd name="connsiteX60" fmla="*/ 731322 w 1089668"/>
              <a:gd name="connsiteY60" fmla="*/ 24714 h 3286897"/>
              <a:gd name="connsiteX61" fmla="*/ 657182 w 1089668"/>
              <a:gd name="connsiteY61" fmla="*/ 0 h 3286897"/>
              <a:gd name="connsiteX62" fmla="*/ 471830 w 1089668"/>
              <a:gd name="connsiteY62" fmla="*/ 24714 h 3286897"/>
              <a:gd name="connsiteX63" fmla="*/ 400798 w 1089668"/>
              <a:gd name="connsiteY63" fmla="*/ 54451 h 3286897"/>
              <a:gd name="connsiteX64" fmla="*/ 369521 w 1089668"/>
              <a:gd name="connsiteY64" fmla="*/ 71683 h 3286897"/>
              <a:gd name="connsiteX65" fmla="*/ 318454 w 1089668"/>
              <a:gd name="connsiteY65" fmla="*/ 91475 h 3286897"/>
              <a:gd name="connsiteX0" fmla="*/ 311959 w 1075592"/>
              <a:gd name="connsiteY0" fmla="*/ 87475 h 3286897"/>
              <a:gd name="connsiteX1" fmla="*/ 245844 w 1075592"/>
              <a:gd name="connsiteY1" fmla="*/ 119286 h 3286897"/>
              <a:gd name="connsiteX2" fmla="*/ 204630 w 1075592"/>
              <a:gd name="connsiteY2" fmla="*/ 153996 h 3286897"/>
              <a:gd name="connsiteX3" fmla="*/ 156416 w 1075592"/>
              <a:gd name="connsiteY3" fmla="*/ 191930 h 3286897"/>
              <a:gd name="connsiteX4" fmla="*/ 53252 w 1075592"/>
              <a:gd name="connsiteY4" fmla="*/ 353660 h 3286897"/>
              <a:gd name="connsiteX5" fmla="*/ 28245 w 1075592"/>
              <a:gd name="connsiteY5" fmla="*/ 664778 h 3286897"/>
              <a:gd name="connsiteX6" fmla="*/ 70937 w 1075592"/>
              <a:gd name="connsiteY6" fmla="*/ 934138 h 3286897"/>
              <a:gd name="connsiteX7" fmla="*/ 104754 w 1075592"/>
              <a:gd name="connsiteY7" fmla="*/ 1074015 h 3286897"/>
              <a:gd name="connsiteX8" fmla="*/ 181275 w 1075592"/>
              <a:gd name="connsiteY8" fmla="*/ 1205801 h 3286897"/>
              <a:gd name="connsiteX9" fmla="*/ 260977 w 1075592"/>
              <a:gd name="connsiteY9" fmla="*/ 1287203 h 3286897"/>
              <a:gd name="connsiteX10" fmla="*/ 372485 w 1075592"/>
              <a:gd name="connsiteY10" fmla="*/ 1463206 h 3286897"/>
              <a:gd name="connsiteX11" fmla="*/ 390722 w 1075592"/>
              <a:gd name="connsiteY11" fmla="*/ 1615956 h 3286897"/>
              <a:gd name="connsiteX12" fmla="*/ 382419 w 1075592"/>
              <a:gd name="connsiteY12" fmla="*/ 1731972 h 3286897"/>
              <a:gd name="connsiteX13" fmla="*/ 368428 w 1075592"/>
              <a:gd name="connsiteY13" fmla="*/ 1833052 h 3286897"/>
              <a:gd name="connsiteX14" fmla="*/ 334187 w 1075592"/>
              <a:gd name="connsiteY14" fmla="*/ 2125362 h 3286897"/>
              <a:gd name="connsiteX15" fmla="*/ 309473 w 1075592"/>
              <a:gd name="connsiteY15" fmla="*/ 2162433 h 3286897"/>
              <a:gd name="connsiteX16" fmla="*/ 284760 w 1075592"/>
              <a:gd name="connsiteY16" fmla="*/ 2211860 h 3286897"/>
              <a:gd name="connsiteX17" fmla="*/ 235333 w 1075592"/>
              <a:gd name="connsiteY17" fmla="*/ 2286000 h 3286897"/>
              <a:gd name="connsiteX18" fmla="*/ 173549 w 1075592"/>
              <a:gd name="connsiteY18" fmla="*/ 2372497 h 3286897"/>
              <a:gd name="connsiteX19" fmla="*/ 136479 w 1075592"/>
              <a:gd name="connsiteY19" fmla="*/ 2446638 h 3286897"/>
              <a:gd name="connsiteX20" fmla="*/ 124122 w 1075592"/>
              <a:gd name="connsiteY20" fmla="*/ 2483708 h 3286897"/>
              <a:gd name="connsiteX21" fmla="*/ 62338 w 1075592"/>
              <a:gd name="connsiteY21" fmla="*/ 2557849 h 3286897"/>
              <a:gd name="connsiteX22" fmla="*/ 25268 w 1075592"/>
              <a:gd name="connsiteY22" fmla="*/ 2656703 h 3286897"/>
              <a:gd name="connsiteX23" fmla="*/ 554 w 1075592"/>
              <a:gd name="connsiteY23" fmla="*/ 2730843 h 3286897"/>
              <a:gd name="connsiteX24" fmla="*/ 49981 w 1075592"/>
              <a:gd name="connsiteY24" fmla="*/ 3089189 h 3286897"/>
              <a:gd name="connsiteX25" fmla="*/ 87052 w 1075592"/>
              <a:gd name="connsiteY25" fmla="*/ 3163330 h 3286897"/>
              <a:gd name="connsiteX26" fmla="*/ 124122 w 1075592"/>
              <a:gd name="connsiteY26" fmla="*/ 3188043 h 3286897"/>
              <a:gd name="connsiteX27" fmla="*/ 173549 w 1075592"/>
              <a:gd name="connsiteY27" fmla="*/ 3225114 h 3286897"/>
              <a:gd name="connsiteX28" fmla="*/ 222976 w 1075592"/>
              <a:gd name="connsiteY28" fmla="*/ 3237470 h 3286897"/>
              <a:gd name="connsiteX29" fmla="*/ 346544 w 1075592"/>
              <a:gd name="connsiteY29" fmla="*/ 3286897 h 3286897"/>
              <a:gd name="connsiteX30" fmla="*/ 655462 w 1075592"/>
              <a:gd name="connsiteY30" fmla="*/ 3274541 h 3286897"/>
              <a:gd name="connsiteX31" fmla="*/ 754316 w 1075592"/>
              <a:gd name="connsiteY31" fmla="*/ 3249827 h 3286897"/>
              <a:gd name="connsiteX32" fmla="*/ 803744 w 1075592"/>
              <a:gd name="connsiteY32" fmla="*/ 3225114 h 3286897"/>
              <a:gd name="connsiteX33" fmla="*/ 877884 w 1075592"/>
              <a:gd name="connsiteY33" fmla="*/ 3200400 h 3286897"/>
              <a:gd name="connsiteX34" fmla="*/ 989095 w 1075592"/>
              <a:gd name="connsiteY34" fmla="*/ 3113903 h 3286897"/>
              <a:gd name="connsiteX35" fmla="*/ 1026165 w 1075592"/>
              <a:gd name="connsiteY35" fmla="*/ 3039762 h 3286897"/>
              <a:gd name="connsiteX36" fmla="*/ 1050879 w 1075592"/>
              <a:gd name="connsiteY36" fmla="*/ 2965622 h 3286897"/>
              <a:gd name="connsiteX37" fmla="*/ 1075592 w 1075592"/>
              <a:gd name="connsiteY37" fmla="*/ 2916195 h 3286897"/>
              <a:gd name="connsiteX38" fmla="*/ 1063235 w 1075592"/>
              <a:gd name="connsiteY38" fmla="*/ 2582562 h 3286897"/>
              <a:gd name="connsiteX39" fmla="*/ 1038522 w 1075592"/>
              <a:gd name="connsiteY39" fmla="*/ 2483708 h 3286897"/>
              <a:gd name="connsiteX40" fmla="*/ 1001452 w 1075592"/>
              <a:gd name="connsiteY40" fmla="*/ 2360141 h 3286897"/>
              <a:gd name="connsiteX41" fmla="*/ 989095 w 1075592"/>
              <a:gd name="connsiteY41" fmla="*/ 2323070 h 3286897"/>
              <a:gd name="connsiteX42" fmla="*/ 935992 w 1075592"/>
              <a:gd name="connsiteY42" fmla="*/ 2265270 h 3286897"/>
              <a:gd name="connsiteX43" fmla="*/ 871905 w 1075592"/>
              <a:gd name="connsiteY43" fmla="*/ 2174128 h 3286897"/>
              <a:gd name="connsiteX44" fmla="*/ 805269 w 1075592"/>
              <a:gd name="connsiteY44" fmla="*/ 2089592 h 3286897"/>
              <a:gd name="connsiteX45" fmla="*/ 767417 w 1075592"/>
              <a:gd name="connsiteY45" fmla="*/ 1983285 h 3286897"/>
              <a:gd name="connsiteX46" fmla="*/ 743909 w 1075592"/>
              <a:gd name="connsiteY46" fmla="*/ 1884814 h 3286897"/>
              <a:gd name="connsiteX47" fmla="*/ 731560 w 1075592"/>
              <a:gd name="connsiteY47" fmla="*/ 1813561 h 3286897"/>
              <a:gd name="connsiteX48" fmla="*/ 717246 w 1075592"/>
              <a:gd name="connsiteY48" fmla="*/ 1729946 h 3286897"/>
              <a:gd name="connsiteX49" fmla="*/ 704889 w 1075592"/>
              <a:gd name="connsiteY49" fmla="*/ 1631092 h 3286897"/>
              <a:gd name="connsiteX50" fmla="*/ 692533 w 1075592"/>
              <a:gd name="connsiteY50" fmla="*/ 1581665 h 3286897"/>
              <a:gd name="connsiteX51" fmla="*/ 690677 w 1075592"/>
              <a:gd name="connsiteY51" fmla="*/ 1433863 h 3286897"/>
              <a:gd name="connsiteX52" fmla="*/ 734681 w 1075592"/>
              <a:gd name="connsiteY52" fmla="*/ 1206771 h 3286897"/>
              <a:gd name="connsiteX53" fmla="*/ 840814 w 1075592"/>
              <a:gd name="connsiteY53" fmla="*/ 939114 h 3286897"/>
              <a:gd name="connsiteX54" fmla="*/ 865527 w 1075592"/>
              <a:gd name="connsiteY54" fmla="*/ 852616 h 3286897"/>
              <a:gd name="connsiteX55" fmla="*/ 886524 w 1075592"/>
              <a:gd name="connsiteY55" fmla="*/ 489025 h 3286897"/>
              <a:gd name="connsiteX56" fmla="*/ 870894 w 1075592"/>
              <a:gd name="connsiteY56" fmla="*/ 264907 h 3286897"/>
              <a:gd name="connsiteX57" fmla="*/ 826127 w 1075592"/>
              <a:gd name="connsiteY57" fmla="*/ 150576 h 3286897"/>
              <a:gd name="connsiteX58" fmla="*/ 781088 w 1075592"/>
              <a:gd name="connsiteY58" fmla="*/ 82422 h 3286897"/>
              <a:gd name="connsiteX59" fmla="*/ 717246 w 1075592"/>
              <a:gd name="connsiteY59" fmla="*/ 24714 h 3286897"/>
              <a:gd name="connsiteX60" fmla="*/ 643106 w 1075592"/>
              <a:gd name="connsiteY60" fmla="*/ 0 h 3286897"/>
              <a:gd name="connsiteX61" fmla="*/ 457754 w 1075592"/>
              <a:gd name="connsiteY61" fmla="*/ 24714 h 3286897"/>
              <a:gd name="connsiteX62" fmla="*/ 386722 w 1075592"/>
              <a:gd name="connsiteY62" fmla="*/ 54451 h 3286897"/>
              <a:gd name="connsiteX63" fmla="*/ 355445 w 1075592"/>
              <a:gd name="connsiteY63" fmla="*/ 71683 h 3286897"/>
              <a:gd name="connsiteX64" fmla="*/ 304378 w 1075592"/>
              <a:gd name="connsiteY64" fmla="*/ 91475 h 3286897"/>
              <a:gd name="connsiteX0" fmla="*/ 286868 w 1050501"/>
              <a:gd name="connsiteY0" fmla="*/ 87475 h 3286897"/>
              <a:gd name="connsiteX1" fmla="*/ 220753 w 1050501"/>
              <a:gd name="connsiteY1" fmla="*/ 119286 h 3286897"/>
              <a:gd name="connsiteX2" fmla="*/ 179539 w 1050501"/>
              <a:gd name="connsiteY2" fmla="*/ 153996 h 3286897"/>
              <a:gd name="connsiteX3" fmla="*/ 131325 w 1050501"/>
              <a:gd name="connsiteY3" fmla="*/ 191930 h 3286897"/>
              <a:gd name="connsiteX4" fmla="*/ 28161 w 1050501"/>
              <a:gd name="connsiteY4" fmla="*/ 353660 h 3286897"/>
              <a:gd name="connsiteX5" fmla="*/ 3154 w 1050501"/>
              <a:gd name="connsiteY5" fmla="*/ 664778 h 3286897"/>
              <a:gd name="connsiteX6" fmla="*/ 45846 w 1050501"/>
              <a:gd name="connsiteY6" fmla="*/ 934138 h 3286897"/>
              <a:gd name="connsiteX7" fmla="*/ 79663 w 1050501"/>
              <a:gd name="connsiteY7" fmla="*/ 1074015 h 3286897"/>
              <a:gd name="connsiteX8" fmla="*/ 156184 w 1050501"/>
              <a:gd name="connsiteY8" fmla="*/ 1205801 h 3286897"/>
              <a:gd name="connsiteX9" fmla="*/ 235886 w 1050501"/>
              <a:gd name="connsiteY9" fmla="*/ 1287203 h 3286897"/>
              <a:gd name="connsiteX10" fmla="*/ 347394 w 1050501"/>
              <a:gd name="connsiteY10" fmla="*/ 1463206 h 3286897"/>
              <a:gd name="connsiteX11" fmla="*/ 365631 w 1050501"/>
              <a:gd name="connsiteY11" fmla="*/ 1615956 h 3286897"/>
              <a:gd name="connsiteX12" fmla="*/ 357328 w 1050501"/>
              <a:gd name="connsiteY12" fmla="*/ 1731972 h 3286897"/>
              <a:gd name="connsiteX13" fmla="*/ 343337 w 1050501"/>
              <a:gd name="connsiteY13" fmla="*/ 1833052 h 3286897"/>
              <a:gd name="connsiteX14" fmla="*/ 309096 w 1050501"/>
              <a:gd name="connsiteY14" fmla="*/ 2125362 h 3286897"/>
              <a:gd name="connsiteX15" fmla="*/ 284382 w 1050501"/>
              <a:gd name="connsiteY15" fmla="*/ 2162433 h 3286897"/>
              <a:gd name="connsiteX16" fmla="*/ 259669 w 1050501"/>
              <a:gd name="connsiteY16" fmla="*/ 2211860 h 3286897"/>
              <a:gd name="connsiteX17" fmla="*/ 210242 w 1050501"/>
              <a:gd name="connsiteY17" fmla="*/ 2286000 h 3286897"/>
              <a:gd name="connsiteX18" fmla="*/ 148458 w 1050501"/>
              <a:gd name="connsiteY18" fmla="*/ 2372497 h 3286897"/>
              <a:gd name="connsiteX19" fmla="*/ 111388 w 1050501"/>
              <a:gd name="connsiteY19" fmla="*/ 2446638 h 3286897"/>
              <a:gd name="connsiteX20" fmla="*/ 99031 w 1050501"/>
              <a:gd name="connsiteY20" fmla="*/ 2483708 h 3286897"/>
              <a:gd name="connsiteX21" fmla="*/ 37247 w 1050501"/>
              <a:gd name="connsiteY21" fmla="*/ 2557849 h 3286897"/>
              <a:gd name="connsiteX22" fmla="*/ 177 w 1050501"/>
              <a:gd name="connsiteY22" fmla="*/ 2656703 h 3286897"/>
              <a:gd name="connsiteX23" fmla="*/ 24890 w 1050501"/>
              <a:gd name="connsiteY23" fmla="*/ 3089189 h 3286897"/>
              <a:gd name="connsiteX24" fmla="*/ 61961 w 1050501"/>
              <a:gd name="connsiteY24" fmla="*/ 3163330 h 3286897"/>
              <a:gd name="connsiteX25" fmla="*/ 99031 w 1050501"/>
              <a:gd name="connsiteY25" fmla="*/ 3188043 h 3286897"/>
              <a:gd name="connsiteX26" fmla="*/ 148458 w 1050501"/>
              <a:gd name="connsiteY26" fmla="*/ 3225114 h 3286897"/>
              <a:gd name="connsiteX27" fmla="*/ 197885 w 1050501"/>
              <a:gd name="connsiteY27" fmla="*/ 3237470 h 3286897"/>
              <a:gd name="connsiteX28" fmla="*/ 321453 w 1050501"/>
              <a:gd name="connsiteY28" fmla="*/ 3286897 h 3286897"/>
              <a:gd name="connsiteX29" fmla="*/ 630371 w 1050501"/>
              <a:gd name="connsiteY29" fmla="*/ 3274541 h 3286897"/>
              <a:gd name="connsiteX30" fmla="*/ 729225 w 1050501"/>
              <a:gd name="connsiteY30" fmla="*/ 3249827 h 3286897"/>
              <a:gd name="connsiteX31" fmla="*/ 778653 w 1050501"/>
              <a:gd name="connsiteY31" fmla="*/ 3225114 h 3286897"/>
              <a:gd name="connsiteX32" fmla="*/ 852793 w 1050501"/>
              <a:gd name="connsiteY32" fmla="*/ 3200400 h 3286897"/>
              <a:gd name="connsiteX33" fmla="*/ 964004 w 1050501"/>
              <a:gd name="connsiteY33" fmla="*/ 3113903 h 3286897"/>
              <a:gd name="connsiteX34" fmla="*/ 1001074 w 1050501"/>
              <a:gd name="connsiteY34" fmla="*/ 3039762 h 3286897"/>
              <a:gd name="connsiteX35" fmla="*/ 1025788 w 1050501"/>
              <a:gd name="connsiteY35" fmla="*/ 2965622 h 3286897"/>
              <a:gd name="connsiteX36" fmla="*/ 1050501 w 1050501"/>
              <a:gd name="connsiteY36" fmla="*/ 2916195 h 3286897"/>
              <a:gd name="connsiteX37" fmla="*/ 1038144 w 1050501"/>
              <a:gd name="connsiteY37" fmla="*/ 2582562 h 3286897"/>
              <a:gd name="connsiteX38" fmla="*/ 1013431 w 1050501"/>
              <a:gd name="connsiteY38" fmla="*/ 2483708 h 3286897"/>
              <a:gd name="connsiteX39" fmla="*/ 976361 w 1050501"/>
              <a:gd name="connsiteY39" fmla="*/ 2360141 h 3286897"/>
              <a:gd name="connsiteX40" fmla="*/ 964004 w 1050501"/>
              <a:gd name="connsiteY40" fmla="*/ 2323070 h 3286897"/>
              <a:gd name="connsiteX41" fmla="*/ 910901 w 1050501"/>
              <a:gd name="connsiteY41" fmla="*/ 2265270 h 3286897"/>
              <a:gd name="connsiteX42" fmla="*/ 846814 w 1050501"/>
              <a:gd name="connsiteY42" fmla="*/ 2174128 h 3286897"/>
              <a:gd name="connsiteX43" fmla="*/ 780178 w 1050501"/>
              <a:gd name="connsiteY43" fmla="*/ 2089592 h 3286897"/>
              <a:gd name="connsiteX44" fmla="*/ 742326 w 1050501"/>
              <a:gd name="connsiteY44" fmla="*/ 1983285 h 3286897"/>
              <a:gd name="connsiteX45" fmla="*/ 718818 w 1050501"/>
              <a:gd name="connsiteY45" fmla="*/ 1884814 h 3286897"/>
              <a:gd name="connsiteX46" fmla="*/ 706469 w 1050501"/>
              <a:gd name="connsiteY46" fmla="*/ 1813561 h 3286897"/>
              <a:gd name="connsiteX47" fmla="*/ 692155 w 1050501"/>
              <a:gd name="connsiteY47" fmla="*/ 1729946 h 3286897"/>
              <a:gd name="connsiteX48" fmla="*/ 679798 w 1050501"/>
              <a:gd name="connsiteY48" fmla="*/ 1631092 h 3286897"/>
              <a:gd name="connsiteX49" fmla="*/ 667442 w 1050501"/>
              <a:gd name="connsiteY49" fmla="*/ 1581665 h 3286897"/>
              <a:gd name="connsiteX50" fmla="*/ 665586 w 1050501"/>
              <a:gd name="connsiteY50" fmla="*/ 1433863 h 3286897"/>
              <a:gd name="connsiteX51" fmla="*/ 709590 w 1050501"/>
              <a:gd name="connsiteY51" fmla="*/ 1206771 h 3286897"/>
              <a:gd name="connsiteX52" fmla="*/ 815723 w 1050501"/>
              <a:gd name="connsiteY52" fmla="*/ 939114 h 3286897"/>
              <a:gd name="connsiteX53" fmla="*/ 840436 w 1050501"/>
              <a:gd name="connsiteY53" fmla="*/ 852616 h 3286897"/>
              <a:gd name="connsiteX54" fmla="*/ 861433 w 1050501"/>
              <a:gd name="connsiteY54" fmla="*/ 489025 h 3286897"/>
              <a:gd name="connsiteX55" fmla="*/ 845803 w 1050501"/>
              <a:gd name="connsiteY55" fmla="*/ 264907 h 3286897"/>
              <a:gd name="connsiteX56" fmla="*/ 801036 w 1050501"/>
              <a:gd name="connsiteY56" fmla="*/ 150576 h 3286897"/>
              <a:gd name="connsiteX57" fmla="*/ 755997 w 1050501"/>
              <a:gd name="connsiteY57" fmla="*/ 82422 h 3286897"/>
              <a:gd name="connsiteX58" fmla="*/ 692155 w 1050501"/>
              <a:gd name="connsiteY58" fmla="*/ 24714 h 3286897"/>
              <a:gd name="connsiteX59" fmla="*/ 618015 w 1050501"/>
              <a:gd name="connsiteY59" fmla="*/ 0 h 3286897"/>
              <a:gd name="connsiteX60" fmla="*/ 432663 w 1050501"/>
              <a:gd name="connsiteY60" fmla="*/ 24714 h 3286897"/>
              <a:gd name="connsiteX61" fmla="*/ 361631 w 1050501"/>
              <a:gd name="connsiteY61" fmla="*/ 54451 h 3286897"/>
              <a:gd name="connsiteX62" fmla="*/ 330354 w 1050501"/>
              <a:gd name="connsiteY62" fmla="*/ 71683 h 3286897"/>
              <a:gd name="connsiteX63" fmla="*/ 279287 w 1050501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82090 w 1048209"/>
              <a:gd name="connsiteY15" fmla="*/ 2162433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94019 w 1048209"/>
              <a:gd name="connsiteY15" fmla="*/ 2192978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57377 w 1048209"/>
              <a:gd name="connsiteY15" fmla="*/ 2211860 h 3286897"/>
              <a:gd name="connsiteX16" fmla="*/ 207950 w 1048209"/>
              <a:gd name="connsiteY16" fmla="*/ 2286000 h 3286897"/>
              <a:gd name="connsiteX17" fmla="*/ 146166 w 1048209"/>
              <a:gd name="connsiteY17" fmla="*/ 2372497 h 3286897"/>
              <a:gd name="connsiteX18" fmla="*/ 109096 w 1048209"/>
              <a:gd name="connsiteY18" fmla="*/ 2446638 h 3286897"/>
              <a:gd name="connsiteX19" fmla="*/ 96739 w 1048209"/>
              <a:gd name="connsiteY19" fmla="*/ 2483708 h 3286897"/>
              <a:gd name="connsiteX20" fmla="*/ 34955 w 1048209"/>
              <a:gd name="connsiteY20" fmla="*/ 2557849 h 3286897"/>
              <a:gd name="connsiteX21" fmla="*/ 10969 w 1048209"/>
              <a:gd name="connsiteY21" fmla="*/ 2736811 h 3286897"/>
              <a:gd name="connsiteX22" fmla="*/ 22598 w 1048209"/>
              <a:gd name="connsiteY22" fmla="*/ 3089189 h 3286897"/>
              <a:gd name="connsiteX23" fmla="*/ 59669 w 1048209"/>
              <a:gd name="connsiteY23" fmla="*/ 3163330 h 3286897"/>
              <a:gd name="connsiteX24" fmla="*/ 96739 w 1048209"/>
              <a:gd name="connsiteY24" fmla="*/ 3188043 h 3286897"/>
              <a:gd name="connsiteX25" fmla="*/ 146166 w 1048209"/>
              <a:gd name="connsiteY25" fmla="*/ 3225114 h 3286897"/>
              <a:gd name="connsiteX26" fmla="*/ 195593 w 1048209"/>
              <a:gd name="connsiteY26" fmla="*/ 3237470 h 3286897"/>
              <a:gd name="connsiteX27" fmla="*/ 319161 w 1048209"/>
              <a:gd name="connsiteY27" fmla="*/ 3286897 h 3286897"/>
              <a:gd name="connsiteX28" fmla="*/ 628079 w 1048209"/>
              <a:gd name="connsiteY28" fmla="*/ 3274541 h 3286897"/>
              <a:gd name="connsiteX29" fmla="*/ 726933 w 1048209"/>
              <a:gd name="connsiteY29" fmla="*/ 3249827 h 3286897"/>
              <a:gd name="connsiteX30" fmla="*/ 776361 w 1048209"/>
              <a:gd name="connsiteY30" fmla="*/ 3225114 h 3286897"/>
              <a:gd name="connsiteX31" fmla="*/ 850501 w 1048209"/>
              <a:gd name="connsiteY31" fmla="*/ 3200400 h 3286897"/>
              <a:gd name="connsiteX32" fmla="*/ 961712 w 1048209"/>
              <a:gd name="connsiteY32" fmla="*/ 3113903 h 3286897"/>
              <a:gd name="connsiteX33" fmla="*/ 998782 w 1048209"/>
              <a:gd name="connsiteY33" fmla="*/ 3039762 h 3286897"/>
              <a:gd name="connsiteX34" fmla="*/ 1023496 w 1048209"/>
              <a:gd name="connsiteY34" fmla="*/ 2965622 h 3286897"/>
              <a:gd name="connsiteX35" fmla="*/ 1048209 w 1048209"/>
              <a:gd name="connsiteY35" fmla="*/ 2916195 h 3286897"/>
              <a:gd name="connsiteX36" fmla="*/ 1035852 w 1048209"/>
              <a:gd name="connsiteY36" fmla="*/ 2582562 h 3286897"/>
              <a:gd name="connsiteX37" fmla="*/ 1011139 w 1048209"/>
              <a:gd name="connsiteY37" fmla="*/ 2483708 h 3286897"/>
              <a:gd name="connsiteX38" fmla="*/ 974069 w 1048209"/>
              <a:gd name="connsiteY38" fmla="*/ 2360141 h 3286897"/>
              <a:gd name="connsiteX39" fmla="*/ 961712 w 1048209"/>
              <a:gd name="connsiteY39" fmla="*/ 2323070 h 3286897"/>
              <a:gd name="connsiteX40" fmla="*/ 908609 w 1048209"/>
              <a:gd name="connsiteY40" fmla="*/ 2265270 h 3286897"/>
              <a:gd name="connsiteX41" fmla="*/ 844522 w 1048209"/>
              <a:gd name="connsiteY41" fmla="*/ 2174128 h 3286897"/>
              <a:gd name="connsiteX42" fmla="*/ 777886 w 1048209"/>
              <a:gd name="connsiteY42" fmla="*/ 2089592 h 3286897"/>
              <a:gd name="connsiteX43" fmla="*/ 740034 w 1048209"/>
              <a:gd name="connsiteY43" fmla="*/ 1983285 h 3286897"/>
              <a:gd name="connsiteX44" fmla="*/ 716526 w 1048209"/>
              <a:gd name="connsiteY44" fmla="*/ 1884814 h 3286897"/>
              <a:gd name="connsiteX45" fmla="*/ 704177 w 1048209"/>
              <a:gd name="connsiteY45" fmla="*/ 1813561 h 3286897"/>
              <a:gd name="connsiteX46" fmla="*/ 689863 w 1048209"/>
              <a:gd name="connsiteY46" fmla="*/ 1729946 h 3286897"/>
              <a:gd name="connsiteX47" fmla="*/ 677506 w 1048209"/>
              <a:gd name="connsiteY47" fmla="*/ 1631092 h 3286897"/>
              <a:gd name="connsiteX48" fmla="*/ 665150 w 1048209"/>
              <a:gd name="connsiteY48" fmla="*/ 1581665 h 3286897"/>
              <a:gd name="connsiteX49" fmla="*/ 663294 w 1048209"/>
              <a:gd name="connsiteY49" fmla="*/ 1433863 h 3286897"/>
              <a:gd name="connsiteX50" fmla="*/ 707298 w 1048209"/>
              <a:gd name="connsiteY50" fmla="*/ 1206771 h 3286897"/>
              <a:gd name="connsiteX51" fmla="*/ 813431 w 1048209"/>
              <a:gd name="connsiteY51" fmla="*/ 939114 h 3286897"/>
              <a:gd name="connsiteX52" fmla="*/ 838144 w 1048209"/>
              <a:gd name="connsiteY52" fmla="*/ 852616 h 3286897"/>
              <a:gd name="connsiteX53" fmla="*/ 859141 w 1048209"/>
              <a:gd name="connsiteY53" fmla="*/ 489025 h 3286897"/>
              <a:gd name="connsiteX54" fmla="*/ 843511 w 1048209"/>
              <a:gd name="connsiteY54" fmla="*/ 264907 h 3286897"/>
              <a:gd name="connsiteX55" fmla="*/ 798744 w 1048209"/>
              <a:gd name="connsiteY55" fmla="*/ 150576 h 3286897"/>
              <a:gd name="connsiteX56" fmla="*/ 753705 w 1048209"/>
              <a:gd name="connsiteY56" fmla="*/ 82422 h 3286897"/>
              <a:gd name="connsiteX57" fmla="*/ 689863 w 1048209"/>
              <a:gd name="connsiteY57" fmla="*/ 24714 h 3286897"/>
              <a:gd name="connsiteX58" fmla="*/ 615723 w 1048209"/>
              <a:gd name="connsiteY58" fmla="*/ 0 h 3286897"/>
              <a:gd name="connsiteX59" fmla="*/ 430371 w 1048209"/>
              <a:gd name="connsiteY59" fmla="*/ 24714 h 3286897"/>
              <a:gd name="connsiteX60" fmla="*/ 359339 w 1048209"/>
              <a:gd name="connsiteY60" fmla="*/ 54451 h 3286897"/>
              <a:gd name="connsiteX61" fmla="*/ 328062 w 1048209"/>
              <a:gd name="connsiteY61" fmla="*/ 71683 h 3286897"/>
              <a:gd name="connsiteX62" fmla="*/ 276995 w 1048209"/>
              <a:gd name="connsiteY62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96739 w 1048209"/>
              <a:gd name="connsiteY18" fmla="*/ 2483708 h 3286897"/>
              <a:gd name="connsiteX19" fmla="*/ 34955 w 1048209"/>
              <a:gd name="connsiteY19" fmla="*/ 2557849 h 3286897"/>
              <a:gd name="connsiteX20" fmla="*/ 10969 w 1048209"/>
              <a:gd name="connsiteY20" fmla="*/ 2736811 h 3286897"/>
              <a:gd name="connsiteX21" fmla="*/ 22598 w 1048209"/>
              <a:gd name="connsiteY21" fmla="*/ 3089189 h 3286897"/>
              <a:gd name="connsiteX22" fmla="*/ 59669 w 1048209"/>
              <a:gd name="connsiteY22" fmla="*/ 3163330 h 3286897"/>
              <a:gd name="connsiteX23" fmla="*/ 96739 w 1048209"/>
              <a:gd name="connsiteY23" fmla="*/ 3188043 h 3286897"/>
              <a:gd name="connsiteX24" fmla="*/ 146166 w 1048209"/>
              <a:gd name="connsiteY24" fmla="*/ 3225114 h 3286897"/>
              <a:gd name="connsiteX25" fmla="*/ 195593 w 1048209"/>
              <a:gd name="connsiteY25" fmla="*/ 3237470 h 3286897"/>
              <a:gd name="connsiteX26" fmla="*/ 319161 w 1048209"/>
              <a:gd name="connsiteY26" fmla="*/ 3286897 h 3286897"/>
              <a:gd name="connsiteX27" fmla="*/ 628079 w 1048209"/>
              <a:gd name="connsiteY27" fmla="*/ 3274541 h 3286897"/>
              <a:gd name="connsiteX28" fmla="*/ 726933 w 1048209"/>
              <a:gd name="connsiteY28" fmla="*/ 3249827 h 3286897"/>
              <a:gd name="connsiteX29" fmla="*/ 776361 w 1048209"/>
              <a:gd name="connsiteY29" fmla="*/ 3225114 h 3286897"/>
              <a:gd name="connsiteX30" fmla="*/ 850501 w 1048209"/>
              <a:gd name="connsiteY30" fmla="*/ 3200400 h 3286897"/>
              <a:gd name="connsiteX31" fmla="*/ 961712 w 1048209"/>
              <a:gd name="connsiteY31" fmla="*/ 3113903 h 3286897"/>
              <a:gd name="connsiteX32" fmla="*/ 998782 w 1048209"/>
              <a:gd name="connsiteY32" fmla="*/ 3039762 h 3286897"/>
              <a:gd name="connsiteX33" fmla="*/ 1023496 w 1048209"/>
              <a:gd name="connsiteY33" fmla="*/ 2965622 h 3286897"/>
              <a:gd name="connsiteX34" fmla="*/ 1048209 w 1048209"/>
              <a:gd name="connsiteY34" fmla="*/ 2916195 h 3286897"/>
              <a:gd name="connsiteX35" fmla="*/ 1035852 w 1048209"/>
              <a:gd name="connsiteY35" fmla="*/ 2582562 h 3286897"/>
              <a:gd name="connsiteX36" fmla="*/ 1011139 w 1048209"/>
              <a:gd name="connsiteY36" fmla="*/ 2483708 h 3286897"/>
              <a:gd name="connsiteX37" fmla="*/ 974069 w 1048209"/>
              <a:gd name="connsiteY37" fmla="*/ 2360141 h 3286897"/>
              <a:gd name="connsiteX38" fmla="*/ 961712 w 1048209"/>
              <a:gd name="connsiteY38" fmla="*/ 2323070 h 3286897"/>
              <a:gd name="connsiteX39" fmla="*/ 908609 w 1048209"/>
              <a:gd name="connsiteY39" fmla="*/ 2265270 h 3286897"/>
              <a:gd name="connsiteX40" fmla="*/ 844522 w 1048209"/>
              <a:gd name="connsiteY40" fmla="*/ 2174128 h 3286897"/>
              <a:gd name="connsiteX41" fmla="*/ 777886 w 1048209"/>
              <a:gd name="connsiteY41" fmla="*/ 2089592 h 3286897"/>
              <a:gd name="connsiteX42" fmla="*/ 740034 w 1048209"/>
              <a:gd name="connsiteY42" fmla="*/ 1983285 h 3286897"/>
              <a:gd name="connsiteX43" fmla="*/ 716526 w 1048209"/>
              <a:gd name="connsiteY43" fmla="*/ 1884814 h 3286897"/>
              <a:gd name="connsiteX44" fmla="*/ 704177 w 1048209"/>
              <a:gd name="connsiteY44" fmla="*/ 1813561 h 3286897"/>
              <a:gd name="connsiteX45" fmla="*/ 689863 w 1048209"/>
              <a:gd name="connsiteY45" fmla="*/ 1729946 h 3286897"/>
              <a:gd name="connsiteX46" fmla="*/ 677506 w 1048209"/>
              <a:gd name="connsiteY46" fmla="*/ 1631092 h 3286897"/>
              <a:gd name="connsiteX47" fmla="*/ 665150 w 1048209"/>
              <a:gd name="connsiteY47" fmla="*/ 1581665 h 3286897"/>
              <a:gd name="connsiteX48" fmla="*/ 663294 w 1048209"/>
              <a:gd name="connsiteY48" fmla="*/ 1433863 h 3286897"/>
              <a:gd name="connsiteX49" fmla="*/ 707298 w 1048209"/>
              <a:gd name="connsiteY49" fmla="*/ 1206771 h 3286897"/>
              <a:gd name="connsiteX50" fmla="*/ 813431 w 1048209"/>
              <a:gd name="connsiteY50" fmla="*/ 939114 h 3286897"/>
              <a:gd name="connsiteX51" fmla="*/ 838144 w 1048209"/>
              <a:gd name="connsiteY51" fmla="*/ 852616 h 3286897"/>
              <a:gd name="connsiteX52" fmla="*/ 859141 w 1048209"/>
              <a:gd name="connsiteY52" fmla="*/ 489025 h 3286897"/>
              <a:gd name="connsiteX53" fmla="*/ 843511 w 1048209"/>
              <a:gd name="connsiteY53" fmla="*/ 264907 h 3286897"/>
              <a:gd name="connsiteX54" fmla="*/ 798744 w 1048209"/>
              <a:gd name="connsiteY54" fmla="*/ 150576 h 3286897"/>
              <a:gd name="connsiteX55" fmla="*/ 753705 w 1048209"/>
              <a:gd name="connsiteY55" fmla="*/ 82422 h 3286897"/>
              <a:gd name="connsiteX56" fmla="*/ 689863 w 1048209"/>
              <a:gd name="connsiteY56" fmla="*/ 24714 h 3286897"/>
              <a:gd name="connsiteX57" fmla="*/ 615723 w 1048209"/>
              <a:gd name="connsiteY57" fmla="*/ 0 h 3286897"/>
              <a:gd name="connsiteX58" fmla="*/ 430371 w 1048209"/>
              <a:gd name="connsiteY58" fmla="*/ 24714 h 3286897"/>
              <a:gd name="connsiteX59" fmla="*/ 359339 w 1048209"/>
              <a:gd name="connsiteY59" fmla="*/ 54451 h 3286897"/>
              <a:gd name="connsiteX60" fmla="*/ 328062 w 1048209"/>
              <a:gd name="connsiteY60" fmla="*/ 71683 h 3286897"/>
              <a:gd name="connsiteX61" fmla="*/ 276995 w 1048209"/>
              <a:gd name="connsiteY61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34955 w 1048209"/>
              <a:gd name="connsiteY18" fmla="*/ 2557849 h 3286897"/>
              <a:gd name="connsiteX19" fmla="*/ 10969 w 1048209"/>
              <a:gd name="connsiteY19" fmla="*/ 2736811 h 3286897"/>
              <a:gd name="connsiteX20" fmla="*/ 22598 w 1048209"/>
              <a:gd name="connsiteY20" fmla="*/ 3089189 h 3286897"/>
              <a:gd name="connsiteX21" fmla="*/ 59669 w 1048209"/>
              <a:gd name="connsiteY21" fmla="*/ 3163330 h 3286897"/>
              <a:gd name="connsiteX22" fmla="*/ 96739 w 1048209"/>
              <a:gd name="connsiteY22" fmla="*/ 3188043 h 3286897"/>
              <a:gd name="connsiteX23" fmla="*/ 146166 w 1048209"/>
              <a:gd name="connsiteY23" fmla="*/ 3225114 h 3286897"/>
              <a:gd name="connsiteX24" fmla="*/ 195593 w 1048209"/>
              <a:gd name="connsiteY24" fmla="*/ 3237470 h 3286897"/>
              <a:gd name="connsiteX25" fmla="*/ 319161 w 1048209"/>
              <a:gd name="connsiteY25" fmla="*/ 3286897 h 3286897"/>
              <a:gd name="connsiteX26" fmla="*/ 628079 w 1048209"/>
              <a:gd name="connsiteY26" fmla="*/ 3274541 h 3286897"/>
              <a:gd name="connsiteX27" fmla="*/ 726933 w 1048209"/>
              <a:gd name="connsiteY27" fmla="*/ 3249827 h 3286897"/>
              <a:gd name="connsiteX28" fmla="*/ 776361 w 1048209"/>
              <a:gd name="connsiteY28" fmla="*/ 3225114 h 3286897"/>
              <a:gd name="connsiteX29" fmla="*/ 850501 w 1048209"/>
              <a:gd name="connsiteY29" fmla="*/ 3200400 h 3286897"/>
              <a:gd name="connsiteX30" fmla="*/ 961712 w 1048209"/>
              <a:gd name="connsiteY30" fmla="*/ 3113903 h 3286897"/>
              <a:gd name="connsiteX31" fmla="*/ 998782 w 1048209"/>
              <a:gd name="connsiteY31" fmla="*/ 3039762 h 3286897"/>
              <a:gd name="connsiteX32" fmla="*/ 1023496 w 1048209"/>
              <a:gd name="connsiteY32" fmla="*/ 2965622 h 3286897"/>
              <a:gd name="connsiteX33" fmla="*/ 1048209 w 1048209"/>
              <a:gd name="connsiteY33" fmla="*/ 2916195 h 3286897"/>
              <a:gd name="connsiteX34" fmla="*/ 1035852 w 1048209"/>
              <a:gd name="connsiteY34" fmla="*/ 2582562 h 3286897"/>
              <a:gd name="connsiteX35" fmla="*/ 1011139 w 1048209"/>
              <a:gd name="connsiteY35" fmla="*/ 2483708 h 3286897"/>
              <a:gd name="connsiteX36" fmla="*/ 974069 w 1048209"/>
              <a:gd name="connsiteY36" fmla="*/ 2360141 h 3286897"/>
              <a:gd name="connsiteX37" fmla="*/ 961712 w 1048209"/>
              <a:gd name="connsiteY37" fmla="*/ 2323070 h 3286897"/>
              <a:gd name="connsiteX38" fmla="*/ 908609 w 1048209"/>
              <a:gd name="connsiteY38" fmla="*/ 2265270 h 3286897"/>
              <a:gd name="connsiteX39" fmla="*/ 844522 w 1048209"/>
              <a:gd name="connsiteY39" fmla="*/ 2174128 h 3286897"/>
              <a:gd name="connsiteX40" fmla="*/ 777886 w 1048209"/>
              <a:gd name="connsiteY40" fmla="*/ 2089592 h 3286897"/>
              <a:gd name="connsiteX41" fmla="*/ 740034 w 1048209"/>
              <a:gd name="connsiteY41" fmla="*/ 1983285 h 3286897"/>
              <a:gd name="connsiteX42" fmla="*/ 716526 w 1048209"/>
              <a:gd name="connsiteY42" fmla="*/ 1884814 h 3286897"/>
              <a:gd name="connsiteX43" fmla="*/ 704177 w 1048209"/>
              <a:gd name="connsiteY43" fmla="*/ 1813561 h 3286897"/>
              <a:gd name="connsiteX44" fmla="*/ 689863 w 1048209"/>
              <a:gd name="connsiteY44" fmla="*/ 1729946 h 3286897"/>
              <a:gd name="connsiteX45" fmla="*/ 677506 w 1048209"/>
              <a:gd name="connsiteY45" fmla="*/ 1631092 h 3286897"/>
              <a:gd name="connsiteX46" fmla="*/ 665150 w 1048209"/>
              <a:gd name="connsiteY46" fmla="*/ 1581665 h 3286897"/>
              <a:gd name="connsiteX47" fmla="*/ 663294 w 1048209"/>
              <a:gd name="connsiteY47" fmla="*/ 1433863 h 3286897"/>
              <a:gd name="connsiteX48" fmla="*/ 707298 w 1048209"/>
              <a:gd name="connsiteY48" fmla="*/ 1206771 h 3286897"/>
              <a:gd name="connsiteX49" fmla="*/ 813431 w 1048209"/>
              <a:gd name="connsiteY49" fmla="*/ 939114 h 3286897"/>
              <a:gd name="connsiteX50" fmla="*/ 838144 w 1048209"/>
              <a:gd name="connsiteY50" fmla="*/ 852616 h 3286897"/>
              <a:gd name="connsiteX51" fmla="*/ 859141 w 1048209"/>
              <a:gd name="connsiteY51" fmla="*/ 489025 h 3286897"/>
              <a:gd name="connsiteX52" fmla="*/ 843511 w 1048209"/>
              <a:gd name="connsiteY52" fmla="*/ 264907 h 3286897"/>
              <a:gd name="connsiteX53" fmla="*/ 798744 w 1048209"/>
              <a:gd name="connsiteY53" fmla="*/ 150576 h 3286897"/>
              <a:gd name="connsiteX54" fmla="*/ 753705 w 1048209"/>
              <a:gd name="connsiteY54" fmla="*/ 82422 h 3286897"/>
              <a:gd name="connsiteX55" fmla="*/ 689863 w 1048209"/>
              <a:gd name="connsiteY55" fmla="*/ 24714 h 3286897"/>
              <a:gd name="connsiteX56" fmla="*/ 615723 w 1048209"/>
              <a:gd name="connsiteY56" fmla="*/ 0 h 3286897"/>
              <a:gd name="connsiteX57" fmla="*/ 430371 w 1048209"/>
              <a:gd name="connsiteY57" fmla="*/ 24714 h 3286897"/>
              <a:gd name="connsiteX58" fmla="*/ 359339 w 1048209"/>
              <a:gd name="connsiteY58" fmla="*/ 54451 h 3286897"/>
              <a:gd name="connsiteX59" fmla="*/ 328062 w 1048209"/>
              <a:gd name="connsiteY59" fmla="*/ 71683 h 3286897"/>
              <a:gd name="connsiteX60" fmla="*/ 276995 w 1048209"/>
              <a:gd name="connsiteY60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22598 w 1048209"/>
              <a:gd name="connsiteY19" fmla="*/ 3089189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96739 w 1048209"/>
              <a:gd name="connsiteY20" fmla="*/ 3188043 h 3286897"/>
              <a:gd name="connsiteX21" fmla="*/ 146166 w 1048209"/>
              <a:gd name="connsiteY21" fmla="*/ 3225114 h 3286897"/>
              <a:gd name="connsiteX22" fmla="*/ 195593 w 1048209"/>
              <a:gd name="connsiteY22" fmla="*/ 3237470 h 3286897"/>
              <a:gd name="connsiteX23" fmla="*/ 319161 w 1048209"/>
              <a:gd name="connsiteY23" fmla="*/ 3286897 h 3286897"/>
              <a:gd name="connsiteX24" fmla="*/ 628079 w 1048209"/>
              <a:gd name="connsiteY24" fmla="*/ 3274541 h 3286897"/>
              <a:gd name="connsiteX25" fmla="*/ 726933 w 1048209"/>
              <a:gd name="connsiteY25" fmla="*/ 3249827 h 3286897"/>
              <a:gd name="connsiteX26" fmla="*/ 776361 w 1048209"/>
              <a:gd name="connsiteY26" fmla="*/ 3225114 h 3286897"/>
              <a:gd name="connsiteX27" fmla="*/ 850501 w 1048209"/>
              <a:gd name="connsiteY27" fmla="*/ 3200400 h 3286897"/>
              <a:gd name="connsiteX28" fmla="*/ 961712 w 1048209"/>
              <a:gd name="connsiteY28" fmla="*/ 3113903 h 3286897"/>
              <a:gd name="connsiteX29" fmla="*/ 998782 w 1048209"/>
              <a:gd name="connsiteY29" fmla="*/ 3039762 h 3286897"/>
              <a:gd name="connsiteX30" fmla="*/ 1023496 w 1048209"/>
              <a:gd name="connsiteY30" fmla="*/ 2965622 h 3286897"/>
              <a:gd name="connsiteX31" fmla="*/ 1048209 w 1048209"/>
              <a:gd name="connsiteY31" fmla="*/ 2916195 h 3286897"/>
              <a:gd name="connsiteX32" fmla="*/ 1035852 w 1048209"/>
              <a:gd name="connsiteY32" fmla="*/ 2582562 h 3286897"/>
              <a:gd name="connsiteX33" fmla="*/ 1011139 w 1048209"/>
              <a:gd name="connsiteY33" fmla="*/ 2483708 h 3286897"/>
              <a:gd name="connsiteX34" fmla="*/ 974069 w 1048209"/>
              <a:gd name="connsiteY34" fmla="*/ 2360141 h 3286897"/>
              <a:gd name="connsiteX35" fmla="*/ 961712 w 1048209"/>
              <a:gd name="connsiteY35" fmla="*/ 2323070 h 3286897"/>
              <a:gd name="connsiteX36" fmla="*/ 908609 w 1048209"/>
              <a:gd name="connsiteY36" fmla="*/ 2265270 h 3286897"/>
              <a:gd name="connsiteX37" fmla="*/ 844522 w 1048209"/>
              <a:gd name="connsiteY37" fmla="*/ 2174128 h 3286897"/>
              <a:gd name="connsiteX38" fmla="*/ 777886 w 1048209"/>
              <a:gd name="connsiteY38" fmla="*/ 2089592 h 3286897"/>
              <a:gd name="connsiteX39" fmla="*/ 740034 w 1048209"/>
              <a:gd name="connsiteY39" fmla="*/ 1983285 h 3286897"/>
              <a:gd name="connsiteX40" fmla="*/ 716526 w 1048209"/>
              <a:gd name="connsiteY40" fmla="*/ 1884814 h 3286897"/>
              <a:gd name="connsiteX41" fmla="*/ 704177 w 1048209"/>
              <a:gd name="connsiteY41" fmla="*/ 1813561 h 3286897"/>
              <a:gd name="connsiteX42" fmla="*/ 689863 w 1048209"/>
              <a:gd name="connsiteY42" fmla="*/ 1729946 h 3286897"/>
              <a:gd name="connsiteX43" fmla="*/ 677506 w 1048209"/>
              <a:gd name="connsiteY43" fmla="*/ 1631092 h 3286897"/>
              <a:gd name="connsiteX44" fmla="*/ 665150 w 1048209"/>
              <a:gd name="connsiteY44" fmla="*/ 1581665 h 3286897"/>
              <a:gd name="connsiteX45" fmla="*/ 663294 w 1048209"/>
              <a:gd name="connsiteY45" fmla="*/ 1433863 h 3286897"/>
              <a:gd name="connsiteX46" fmla="*/ 707298 w 1048209"/>
              <a:gd name="connsiteY46" fmla="*/ 1206771 h 3286897"/>
              <a:gd name="connsiteX47" fmla="*/ 813431 w 1048209"/>
              <a:gd name="connsiteY47" fmla="*/ 939114 h 3286897"/>
              <a:gd name="connsiteX48" fmla="*/ 838144 w 1048209"/>
              <a:gd name="connsiteY48" fmla="*/ 852616 h 3286897"/>
              <a:gd name="connsiteX49" fmla="*/ 859141 w 1048209"/>
              <a:gd name="connsiteY49" fmla="*/ 489025 h 3286897"/>
              <a:gd name="connsiteX50" fmla="*/ 843511 w 1048209"/>
              <a:gd name="connsiteY50" fmla="*/ 264907 h 3286897"/>
              <a:gd name="connsiteX51" fmla="*/ 798744 w 1048209"/>
              <a:gd name="connsiteY51" fmla="*/ 150576 h 3286897"/>
              <a:gd name="connsiteX52" fmla="*/ 753705 w 1048209"/>
              <a:gd name="connsiteY52" fmla="*/ 82422 h 3286897"/>
              <a:gd name="connsiteX53" fmla="*/ 689863 w 1048209"/>
              <a:gd name="connsiteY53" fmla="*/ 24714 h 3286897"/>
              <a:gd name="connsiteX54" fmla="*/ 615723 w 1048209"/>
              <a:gd name="connsiteY54" fmla="*/ 0 h 3286897"/>
              <a:gd name="connsiteX55" fmla="*/ 430371 w 1048209"/>
              <a:gd name="connsiteY55" fmla="*/ 24714 h 3286897"/>
              <a:gd name="connsiteX56" fmla="*/ 359339 w 1048209"/>
              <a:gd name="connsiteY56" fmla="*/ 54451 h 3286897"/>
              <a:gd name="connsiteX57" fmla="*/ 328062 w 1048209"/>
              <a:gd name="connsiteY57" fmla="*/ 71683 h 3286897"/>
              <a:gd name="connsiteX58" fmla="*/ 276995 w 1048209"/>
              <a:gd name="connsiteY58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46166 w 1048209"/>
              <a:gd name="connsiteY20" fmla="*/ 3225114 h 3286897"/>
              <a:gd name="connsiteX21" fmla="*/ 195593 w 1048209"/>
              <a:gd name="connsiteY21" fmla="*/ 3237470 h 3286897"/>
              <a:gd name="connsiteX22" fmla="*/ 319161 w 1048209"/>
              <a:gd name="connsiteY22" fmla="*/ 3286897 h 3286897"/>
              <a:gd name="connsiteX23" fmla="*/ 628079 w 1048209"/>
              <a:gd name="connsiteY23" fmla="*/ 3274541 h 3286897"/>
              <a:gd name="connsiteX24" fmla="*/ 726933 w 1048209"/>
              <a:gd name="connsiteY24" fmla="*/ 3249827 h 3286897"/>
              <a:gd name="connsiteX25" fmla="*/ 776361 w 1048209"/>
              <a:gd name="connsiteY25" fmla="*/ 3225114 h 3286897"/>
              <a:gd name="connsiteX26" fmla="*/ 850501 w 1048209"/>
              <a:gd name="connsiteY26" fmla="*/ 3200400 h 3286897"/>
              <a:gd name="connsiteX27" fmla="*/ 961712 w 1048209"/>
              <a:gd name="connsiteY27" fmla="*/ 3113903 h 3286897"/>
              <a:gd name="connsiteX28" fmla="*/ 998782 w 1048209"/>
              <a:gd name="connsiteY28" fmla="*/ 3039762 h 3286897"/>
              <a:gd name="connsiteX29" fmla="*/ 1023496 w 1048209"/>
              <a:gd name="connsiteY29" fmla="*/ 2965622 h 3286897"/>
              <a:gd name="connsiteX30" fmla="*/ 1048209 w 1048209"/>
              <a:gd name="connsiteY30" fmla="*/ 2916195 h 3286897"/>
              <a:gd name="connsiteX31" fmla="*/ 1035852 w 1048209"/>
              <a:gd name="connsiteY31" fmla="*/ 2582562 h 3286897"/>
              <a:gd name="connsiteX32" fmla="*/ 1011139 w 1048209"/>
              <a:gd name="connsiteY32" fmla="*/ 2483708 h 3286897"/>
              <a:gd name="connsiteX33" fmla="*/ 974069 w 1048209"/>
              <a:gd name="connsiteY33" fmla="*/ 2360141 h 3286897"/>
              <a:gd name="connsiteX34" fmla="*/ 961712 w 1048209"/>
              <a:gd name="connsiteY34" fmla="*/ 2323070 h 3286897"/>
              <a:gd name="connsiteX35" fmla="*/ 908609 w 1048209"/>
              <a:gd name="connsiteY35" fmla="*/ 2265270 h 3286897"/>
              <a:gd name="connsiteX36" fmla="*/ 844522 w 1048209"/>
              <a:gd name="connsiteY36" fmla="*/ 2174128 h 3286897"/>
              <a:gd name="connsiteX37" fmla="*/ 777886 w 1048209"/>
              <a:gd name="connsiteY37" fmla="*/ 2089592 h 3286897"/>
              <a:gd name="connsiteX38" fmla="*/ 740034 w 1048209"/>
              <a:gd name="connsiteY38" fmla="*/ 1983285 h 3286897"/>
              <a:gd name="connsiteX39" fmla="*/ 716526 w 1048209"/>
              <a:gd name="connsiteY39" fmla="*/ 1884814 h 3286897"/>
              <a:gd name="connsiteX40" fmla="*/ 704177 w 1048209"/>
              <a:gd name="connsiteY40" fmla="*/ 1813561 h 3286897"/>
              <a:gd name="connsiteX41" fmla="*/ 689863 w 1048209"/>
              <a:gd name="connsiteY41" fmla="*/ 1729946 h 3286897"/>
              <a:gd name="connsiteX42" fmla="*/ 677506 w 1048209"/>
              <a:gd name="connsiteY42" fmla="*/ 1631092 h 3286897"/>
              <a:gd name="connsiteX43" fmla="*/ 665150 w 1048209"/>
              <a:gd name="connsiteY43" fmla="*/ 1581665 h 3286897"/>
              <a:gd name="connsiteX44" fmla="*/ 663294 w 1048209"/>
              <a:gd name="connsiteY44" fmla="*/ 1433863 h 3286897"/>
              <a:gd name="connsiteX45" fmla="*/ 707298 w 1048209"/>
              <a:gd name="connsiteY45" fmla="*/ 1206771 h 3286897"/>
              <a:gd name="connsiteX46" fmla="*/ 813431 w 1048209"/>
              <a:gd name="connsiteY46" fmla="*/ 939114 h 3286897"/>
              <a:gd name="connsiteX47" fmla="*/ 838144 w 1048209"/>
              <a:gd name="connsiteY47" fmla="*/ 852616 h 3286897"/>
              <a:gd name="connsiteX48" fmla="*/ 859141 w 1048209"/>
              <a:gd name="connsiteY48" fmla="*/ 489025 h 3286897"/>
              <a:gd name="connsiteX49" fmla="*/ 843511 w 1048209"/>
              <a:gd name="connsiteY49" fmla="*/ 264907 h 3286897"/>
              <a:gd name="connsiteX50" fmla="*/ 798744 w 1048209"/>
              <a:gd name="connsiteY50" fmla="*/ 150576 h 3286897"/>
              <a:gd name="connsiteX51" fmla="*/ 753705 w 1048209"/>
              <a:gd name="connsiteY51" fmla="*/ 82422 h 3286897"/>
              <a:gd name="connsiteX52" fmla="*/ 689863 w 1048209"/>
              <a:gd name="connsiteY52" fmla="*/ 24714 h 3286897"/>
              <a:gd name="connsiteX53" fmla="*/ 615723 w 1048209"/>
              <a:gd name="connsiteY53" fmla="*/ 0 h 3286897"/>
              <a:gd name="connsiteX54" fmla="*/ 430371 w 1048209"/>
              <a:gd name="connsiteY54" fmla="*/ 24714 h 3286897"/>
              <a:gd name="connsiteX55" fmla="*/ 359339 w 1048209"/>
              <a:gd name="connsiteY55" fmla="*/ 54451 h 3286897"/>
              <a:gd name="connsiteX56" fmla="*/ 328062 w 1048209"/>
              <a:gd name="connsiteY56" fmla="*/ 71683 h 3286897"/>
              <a:gd name="connsiteX57" fmla="*/ 276995 w 1048209"/>
              <a:gd name="connsiteY57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1023496 w 1048209"/>
              <a:gd name="connsiteY27" fmla="*/ 2965622 h 3286897"/>
              <a:gd name="connsiteX28" fmla="*/ 1048209 w 1048209"/>
              <a:gd name="connsiteY28" fmla="*/ 2916195 h 3286897"/>
              <a:gd name="connsiteX29" fmla="*/ 1035852 w 1048209"/>
              <a:gd name="connsiteY29" fmla="*/ 2582562 h 3286897"/>
              <a:gd name="connsiteX30" fmla="*/ 1011139 w 1048209"/>
              <a:gd name="connsiteY30" fmla="*/ 2483708 h 3286897"/>
              <a:gd name="connsiteX31" fmla="*/ 974069 w 1048209"/>
              <a:gd name="connsiteY31" fmla="*/ 2360141 h 3286897"/>
              <a:gd name="connsiteX32" fmla="*/ 961712 w 1048209"/>
              <a:gd name="connsiteY32" fmla="*/ 2323070 h 3286897"/>
              <a:gd name="connsiteX33" fmla="*/ 908609 w 1048209"/>
              <a:gd name="connsiteY33" fmla="*/ 2265270 h 3286897"/>
              <a:gd name="connsiteX34" fmla="*/ 844522 w 1048209"/>
              <a:gd name="connsiteY34" fmla="*/ 2174128 h 3286897"/>
              <a:gd name="connsiteX35" fmla="*/ 777886 w 1048209"/>
              <a:gd name="connsiteY35" fmla="*/ 2089592 h 3286897"/>
              <a:gd name="connsiteX36" fmla="*/ 740034 w 1048209"/>
              <a:gd name="connsiteY36" fmla="*/ 1983285 h 3286897"/>
              <a:gd name="connsiteX37" fmla="*/ 716526 w 1048209"/>
              <a:gd name="connsiteY37" fmla="*/ 1884814 h 3286897"/>
              <a:gd name="connsiteX38" fmla="*/ 704177 w 1048209"/>
              <a:gd name="connsiteY38" fmla="*/ 1813561 h 3286897"/>
              <a:gd name="connsiteX39" fmla="*/ 689863 w 1048209"/>
              <a:gd name="connsiteY39" fmla="*/ 1729946 h 3286897"/>
              <a:gd name="connsiteX40" fmla="*/ 677506 w 1048209"/>
              <a:gd name="connsiteY40" fmla="*/ 1631092 h 3286897"/>
              <a:gd name="connsiteX41" fmla="*/ 665150 w 1048209"/>
              <a:gd name="connsiteY41" fmla="*/ 1581665 h 3286897"/>
              <a:gd name="connsiteX42" fmla="*/ 663294 w 1048209"/>
              <a:gd name="connsiteY42" fmla="*/ 1433863 h 3286897"/>
              <a:gd name="connsiteX43" fmla="*/ 707298 w 1048209"/>
              <a:gd name="connsiteY43" fmla="*/ 1206771 h 3286897"/>
              <a:gd name="connsiteX44" fmla="*/ 813431 w 1048209"/>
              <a:gd name="connsiteY44" fmla="*/ 939114 h 3286897"/>
              <a:gd name="connsiteX45" fmla="*/ 838144 w 1048209"/>
              <a:gd name="connsiteY45" fmla="*/ 852616 h 3286897"/>
              <a:gd name="connsiteX46" fmla="*/ 859141 w 1048209"/>
              <a:gd name="connsiteY46" fmla="*/ 489025 h 3286897"/>
              <a:gd name="connsiteX47" fmla="*/ 843511 w 1048209"/>
              <a:gd name="connsiteY47" fmla="*/ 264907 h 3286897"/>
              <a:gd name="connsiteX48" fmla="*/ 798744 w 1048209"/>
              <a:gd name="connsiteY48" fmla="*/ 150576 h 3286897"/>
              <a:gd name="connsiteX49" fmla="*/ 753705 w 1048209"/>
              <a:gd name="connsiteY49" fmla="*/ 82422 h 3286897"/>
              <a:gd name="connsiteX50" fmla="*/ 689863 w 1048209"/>
              <a:gd name="connsiteY50" fmla="*/ 24714 h 3286897"/>
              <a:gd name="connsiteX51" fmla="*/ 615723 w 1048209"/>
              <a:gd name="connsiteY51" fmla="*/ 0 h 3286897"/>
              <a:gd name="connsiteX52" fmla="*/ 430371 w 1048209"/>
              <a:gd name="connsiteY52" fmla="*/ 24714 h 3286897"/>
              <a:gd name="connsiteX53" fmla="*/ 359339 w 1048209"/>
              <a:gd name="connsiteY53" fmla="*/ 54451 h 3286897"/>
              <a:gd name="connsiteX54" fmla="*/ 328062 w 1048209"/>
              <a:gd name="connsiteY54" fmla="*/ 71683 h 3286897"/>
              <a:gd name="connsiteX55" fmla="*/ 276995 w 1048209"/>
              <a:gd name="connsiteY55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74069 w 1036548"/>
              <a:gd name="connsiteY30" fmla="*/ 2360141 h 3286897"/>
              <a:gd name="connsiteX31" fmla="*/ 961712 w 1036548"/>
              <a:gd name="connsiteY31" fmla="*/ 2323070 h 3286897"/>
              <a:gd name="connsiteX32" fmla="*/ 908609 w 1036548"/>
              <a:gd name="connsiteY32" fmla="*/ 2265270 h 3286897"/>
              <a:gd name="connsiteX33" fmla="*/ 844522 w 1036548"/>
              <a:gd name="connsiteY33" fmla="*/ 2174128 h 3286897"/>
              <a:gd name="connsiteX34" fmla="*/ 777886 w 1036548"/>
              <a:gd name="connsiteY34" fmla="*/ 2089592 h 3286897"/>
              <a:gd name="connsiteX35" fmla="*/ 740034 w 1036548"/>
              <a:gd name="connsiteY35" fmla="*/ 1983285 h 3286897"/>
              <a:gd name="connsiteX36" fmla="*/ 716526 w 1036548"/>
              <a:gd name="connsiteY36" fmla="*/ 1884814 h 3286897"/>
              <a:gd name="connsiteX37" fmla="*/ 704177 w 1036548"/>
              <a:gd name="connsiteY37" fmla="*/ 1813561 h 3286897"/>
              <a:gd name="connsiteX38" fmla="*/ 689863 w 1036548"/>
              <a:gd name="connsiteY38" fmla="*/ 1729946 h 3286897"/>
              <a:gd name="connsiteX39" fmla="*/ 677506 w 1036548"/>
              <a:gd name="connsiteY39" fmla="*/ 1631092 h 3286897"/>
              <a:gd name="connsiteX40" fmla="*/ 665150 w 1036548"/>
              <a:gd name="connsiteY40" fmla="*/ 1581665 h 3286897"/>
              <a:gd name="connsiteX41" fmla="*/ 663294 w 1036548"/>
              <a:gd name="connsiteY41" fmla="*/ 1433863 h 3286897"/>
              <a:gd name="connsiteX42" fmla="*/ 707298 w 1036548"/>
              <a:gd name="connsiteY42" fmla="*/ 1206771 h 3286897"/>
              <a:gd name="connsiteX43" fmla="*/ 813431 w 1036548"/>
              <a:gd name="connsiteY43" fmla="*/ 939114 h 3286897"/>
              <a:gd name="connsiteX44" fmla="*/ 838144 w 1036548"/>
              <a:gd name="connsiteY44" fmla="*/ 852616 h 3286897"/>
              <a:gd name="connsiteX45" fmla="*/ 859141 w 1036548"/>
              <a:gd name="connsiteY45" fmla="*/ 489025 h 3286897"/>
              <a:gd name="connsiteX46" fmla="*/ 843511 w 1036548"/>
              <a:gd name="connsiteY46" fmla="*/ 264907 h 3286897"/>
              <a:gd name="connsiteX47" fmla="*/ 798744 w 1036548"/>
              <a:gd name="connsiteY47" fmla="*/ 150576 h 3286897"/>
              <a:gd name="connsiteX48" fmla="*/ 753705 w 1036548"/>
              <a:gd name="connsiteY48" fmla="*/ 82422 h 3286897"/>
              <a:gd name="connsiteX49" fmla="*/ 689863 w 1036548"/>
              <a:gd name="connsiteY49" fmla="*/ 24714 h 3286897"/>
              <a:gd name="connsiteX50" fmla="*/ 615723 w 1036548"/>
              <a:gd name="connsiteY50" fmla="*/ 0 h 3286897"/>
              <a:gd name="connsiteX51" fmla="*/ 430371 w 1036548"/>
              <a:gd name="connsiteY51" fmla="*/ 24714 h 3286897"/>
              <a:gd name="connsiteX52" fmla="*/ 359339 w 1036548"/>
              <a:gd name="connsiteY52" fmla="*/ 54451 h 3286897"/>
              <a:gd name="connsiteX53" fmla="*/ 328062 w 1036548"/>
              <a:gd name="connsiteY53" fmla="*/ 71683 h 3286897"/>
              <a:gd name="connsiteX54" fmla="*/ 276995 w 1036548"/>
              <a:gd name="connsiteY54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61712 w 1036548"/>
              <a:gd name="connsiteY30" fmla="*/ 2323070 h 3286897"/>
              <a:gd name="connsiteX31" fmla="*/ 908609 w 1036548"/>
              <a:gd name="connsiteY31" fmla="*/ 2265270 h 3286897"/>
              <a:gd name="connsiteX32" fmla="*/ 844522 w 1036548"/>
              <a:gd name="connsiteY32" fmla="*/ 2174128 h 3286897"/>
              <a:gd name="connsiteX33" fmla="*/ 777886 w 1036548"/>
              <a:gd name="connsiteY33" fmla="*/ 2089592 h 3286897"/>
              <a:gd name="connsiteX34" fmla="*/ 740034 w 1036548"/>
              <a:gd name="connsiteY34" fmla="*/ 1983285 h 3286897"/>
              <a:gd name="connsiteX35" fmla="*/ 716526 w 1036548"/>
              <a:gd name="connsiteY35" fmla="*/ 1884814 h 3286897"/>
              <a:gd name="connsiteX36" fmla="*/ 704177 w 1036548"/>
              <a:gd name="connsiteY36" fmla="*/ 1813561 h 3286897"/>
              <a:gd name="connsiteX37" fmla="*/ 689863 w 1036548"/>
              <a:gd name="connsiteY37" fmla="*/ 1729946 h 3286897"/>
              <a:gd name="connsiteX38" fmla="*/ 677506 w 1036548"/>
              <a:gd name="connsiteY38" fmla="*/ 1631092 h 3286897"/>
              <a:gd name="connsiteX39" fmla="*/ 665150 w 1036548"/>
              <a:gd name="connsiteY39" fmla="*/ 1581665 h 3286897"/>
              <a:gd name="connsiteX40" fmla="*/ 663294 w 1036548"/>
              <a:gd name="connsiteY40" fmla="*/ 1433863 h 3286897"/>
              <a:gd name="connsiteX41" fmla="*/ 707298 w 1036548"/>
              <a:gd name="connsiteY41" fmla="*/ 1206771 h 3286897"/>
              <a:gd name="connsiteX42" fmla="*/ 813431 w 1036548"/>
              <a:gd name="connsiteY42" fmla="*/ 939114 h 3286897"/>
              <a:gd name="connsiteX43" fmla="*/ 838144 w 1036548"/>
              <a:gd name="connsiteY43" fmla="*/ 852616 h 3286897"/>
              <a:gd name="connsiteX44" fmla="*/ 859141 w 1036548"/>
              <a:gd name="connsiteY44" fmla="*/ 489025 h 3286897"/>
              <a:gd name="connsiteX45" fmla="*/ 843511 w 1036548"/>
              <a:gd name="connsiteY45" fmla="*/ 264907 h 3286897"/>
              <a:gd name="connsiteX46" fmla="*/ 798744 w 1036548"/>
              <a:gd name="connsiteY46" fmla="*/ 150576 h 3286897"/>
              <a:gd name="connsiteX47" fmla="*/ 753705 w 1036548"/>
              <a:gd name="connsiteY47" fmla="*/ 82422 h 3286897"/>
              <a:gd name="connsiteX48" fmla="*/ 689863 w 1036548"/>
              <a:gd name="connsiteY48" fmla="*/ 24714 h 3286897"/>
              <a:gd name="connsiteX49" fmla="*/ 615723 w 1036548"/>
              <a:gd name="connsiteY49" fmla="*/ 0 h 3286897"/>
              <a:gd name="connsiteX50" fmla="*/ 430371 w 1036548"/>
              <a:gd name="connsiteY50" fmla="*/ 24714 h 3286897"/>
              <a:gd name="connsiteX51" fmla="*/ 359339 w 1036548"/>
              <a:gd name="connsiteY51" fmla="*/ 54451 h 3286897"/>
              <a:gd name="connsiteX52" fmla="*/ 328062 w 1036548"/>
              <a:gd name="connsiteY52" fmla="*/ 71683 h 3286897"/>
              <a:gd name="connsiteX53" fmla="*/ 276995 w 1036548"/>
              <a:gd name="connsiteY53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08609 w 1036548"/>
              <a:gd name="connsiteY30" fmla="*/ 2265270 h 3286897"/>
              <a:gd name="connsiteX31" fmla="*/ 844522 w 1036548"/>
              <a:gd name="connsiteY31" fmla="*/ 2174128 h 3286897"/>
              <a:gd name="connsiteX32" fmla="*/ 777886 w 1036548"/>
              <a:gd name="connsiteY32" fmla="*/ 2089592 h 3286897"/>
              <a:gd name="connsiteX33" fmla="*/ 740034 w 1036548"/>
              <a:gd name="connsiteY33" fmla="*/ 1983285 h 3286897"/>
              <a:gd name="connsiteX34" fmla="*/ 716526 w 1036548"/>
              <a:gd name="connsiteY34" fmla="*/ 1884814 h 3286897"/>
              <a:gd name="connsiteX35" fmla="*/ 704177 w 1036548"/>
              <a:gd name="connsiteY35" fmla="*/ 1813561 h 3286897"/>
              <a:gd name="connsiteX36" fmla="*/ 689863 w 1036548"/>
              <a:gd name="connsiteY36" fmla="*/ 1729946 h 3286897"/>
              <a:gd name="connsiteX37" fmla="*/ 677506 w 1036548"/>
              <a:gd name="connsiteY37" fmla="*/ 1631092 h 3286897"/>
              <a:gd name="connsiteX38" fmla="*/ 665150 w 1036548"/>
              <a:gd name="connsiteY38" fmla="*/ 1581665 h 3286897"/>
              <a:gd name="connsiteX39" fmla="*/ 663294 w 1036548"/>
              <a:gd name="connsiteY39" fmla="*/ 1433863 h 3286897"/>
              <a:gd name="connsiteX40" fmla="*/ 707298 w 1036548"/>
              <a:gd name="connsiteY40" fmla="*/ 1206771 h 3286897"/>
              <a:gd name="connsiteX41" fmla="*/ 813431 w 1036548"/>
              <a:gd name="connsiteY41" fmla="*/ 939114 h 3286897"/>
              <a:gd name="connsiteX42" fmla="*/ 838144 w 1036548"/>
              <a:gd name="connsiteY42" fmla="*/ 852616 h 3286897"/>
              <a:gd name="connsiteX43" fmla="*/ 859141 w 1036548"/>
              <a:gd name="connsiteY43" fmla="*/ 489025 h 3286897"/>
              <a:gd name="connsiteX44" fmla="*/ 843511 w 1036548"/>
              <a:gd name="connsiteY44" fmla="*/ 264907 h 3286897"/>
              <a:gd name="connsiteX45" fmla="*/ 798744 w 1036548"/>
              <a:gd name="connsiteY45" fmla="*/ 150576 h 3286897"/>
              <a:gd name="connsiteX46" fmla="*/ 753705 w 1036548"/>
              <a:gd name="connsiteY46" fmla="*/ 82422 h 3286897"/>
              <a:gd name="connsiteX47" fmla="*/ 689863 w 1036548"/>
              <a:gd name="connsiteY47" fmla="*/ 24714 h 3286897"/>
              <a:gd name="connsiteX48" fmla="*/ 615723 w 1036548"/>
              <a:gd name="connsiteY48" fmla="*/ 0 h 3286897"/>
              <a:gd name="connsiteX49" fmla="*/ 430371 w 1036548"/>
              <a:gd name="connsiteY49" fmla="*/ 24714 h 3286897"/>
              <a:gd name="connsiteX50" fmla="*/ 359339 w 1036548"/>
              <a:gd name="connsiteY50" fmla="*/ 54451 h 3286897"/>
              <a:gd name="connsiteX51" fmla="*/ 328062 w 1036548"/>
              <a:gd name="connsiteY51" fmla="*/ 71683 h 3286897"/>
              <a:gd name="connsiteX52" fmla="*/ 276995 w 1036548"/>
              <a:gd name="connsiteY52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41045 w 1028256"/>
              <a:gd name="connsiteY13" fmla="*/ 1833052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65360 w 1028256"/>
              <a:gd name="connsiteY13" fmla="*/ 1838510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77506 w 1028256"/>
              <a:gd name="connsiteY35" fmla="*/ 1631092 h 3286897"/>
              <a:gd name="connsiteX36" fmla="*/ 665150 w 1028256"/>
              <a:gd name="connsiteY36" fmla="*/ 1581665 h 3286897"/>
              <a:gd name="connsiteX37" fmla="*/ 663294 w 1028256"/>
              <a:gd name="connsiteY37" fmla="*/ 1433863 h 3286897"/>
              <a:gd name="connsiteX38" fmla="*/ 707298 w 1028256"/>
              <a:gd name="connsiteY38" fmla="*/ 1206771 h 3286897"/>
              <a:gd name="connsiteX39" fmla="*/ 813431 w 1028256"/>
              <a:gd name="connsiteY39" fmla="*/ 939114 h 3286897"/>
              <a:gd name="connsiteX40" fmla="*/ 838144 w 1028256"/>
              <a:gd name="connsiteY40" fmla="*/ 852616 h 3286897"/>
              <a:gd name="connsiteX41" fmla="*/ 859141 w 1028256"/>
              <a:gd name="connsiteY41" fmla="*/ 489025 h 3286897"/>
              <a:gd name="connsiteX42" fmla="*/ 843511 w 1028256"/>
              <a:gd name="connsiteY42" fmla="*/ 264907 h 3286897"/>
              <a:gd name="connsiteX43" fmla="*/ 798744 w 1028256"/>
              <a:gd name="connsiteY43" fmla="*/ 150576 h 3286897"/>
              <a:gd name="connsiteX44" fmla="*/ 753705 w 1028256"/>
              <a:gd name="connsiteY44" fmla="*/ 82422 h 3286897"/>
              <a:gd name="connsiteX45" fmla="*/ 689863 w 1028256"/>
              <a:gd name="connsiteY45" fmla="*/ 24714 h 3286897"/>
              <a:gd name="connsiteX46" fmla="*/ 615723 w 1028256"/>
              <a:gd name="connsiteY46" fmla="*/ 0 h 3286897"/>
              <a:gd name="connsiteX47" fmla="*/ 430371 w 1028256"/>
              <a:gd name="connsiteY47" fmla="*/ 24714 h 3286897"/>
              <a:gd name="connsiteX48" fmla="*/ 359339 w 1028256"/>
              <a:gd name="connsiteY48" fmla="*/ 54451 h 3286897"/>
              <a:gd name="connsiteX49" fmla="*/ 328062 w 1028256"/>
              <a:gd name="connsiteY49" fmla="*/ 71683 h 3286897"/>
              <a:gd name="connsiteX50" fmla="*/ 276995 w 1028256"/>
              <a:gd name="connsiteY50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65150 w 1028256"/>
              <a:gd name="connsiteY35" fmla="*/ 1581665 h 3286897"/>
              <a:gd name="connsiteX36" fmla="*/ 663294 w 1028256"/>
              <a:gd name="connsiteY36" fmla="*/ 1433863 h 3286897"/>
              <a:gd name="connsiteX37" fmla="*/ 707298 w 1028256"/>
              <a:gd name="connsiteY37" fmla="*/ 1206771 h 3286897"/>
              <a:gd name="connsiteX38" fmla="*/ 813431 w 1028256"/>
              <a:gd name="connsiteY38" fmla="*/ 939114 h 3286897"/>
              <a:gd name="connsiteX39" fmla="*/ 838144 w 1028256"/>
              <a:gd name="connsiteY39" fmla="*/ 852616 h 3286897"/>
              <a:gd name="connsiteX40" fmla="*/ 859141 w 1028256"/>
              <a:gd name="connsiteY40" fmla="*/ 489025 h 3286897"/>
              <a:gd name="connsiteX41" fmla="*/ 843511 w 1028256"/>
              <a:gd name="connsiteY41" fmla="*/ 264907 h 3286897"/>
              <a:gd name="connsiteX42" fmla="*/ 798744 w 1028256"/>
              <a:gd name="connsiteY42" fmla="*/ 150576 h 3286897"/>
              <a:gd name="connsiteX43" fmla="*/ 753705 w 1028256"/>
              <a:gd name="connsiteY43" fmla="*/ 82422 h 3286897"/>
              <a:gd name="connsiteX44" fmla="*/ 689863 w 1028256"/>
              <a:gd name="connsiteY44" fmla="*/ 24714 h 3286897"/>
              <a:gd name="connsiteX45" fmla="*/ 615723 w 1028256"/>
              <a:gd name="connsiteY45" fmla="*/ 0 h 3286897"/>
              <a:gd name="connsiteX46" fmla="*/ 430371 w 1028256"/>
              <a:gd name="connsiteY46" fmla="*/ 24714 h 3286897"/>
              <a:gd name="connsiteX47" fmla="*/ 359339 w 1028256"/>
              <a:gd name="connsiteY47" fmla="*/ 54451 h 3286897"/>
              <a:gd name="connsiteX48" fmla="*/ 328062 w 1028256"/>
              <a:gd name="connsiteY48" fmla="*/ 71683 h 3286897"/>
              <a:gd name="connsiteX49" fmla="*/ 276995 w 1028256"/>
              <a:gd name="connsiteY49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65150 w 1028256"/>
              <a:gd name="connsiteY34" fmla="*/ 1581665 h 3286897"/>
              <a:gd name="connsiteX35" fmla="*/ 663294 w 1028256"/>
              <a:gd name="connsiteY35" fmla="*/ 1433863 h 3286897"/>
              <a:gd name="connsiteX36" fmla="*/ 707298 w 1028256"/>
              <a:gd name="connsiteY36" fmla="*/ 1206771 h 3286897"/>
              <a:gd name="connsiteX37" fmla="*/ 813431 w 1028256"/>
              <a:gd name="connsiteY37" fmla="*/ 939114 h 3286897"/>
              <a:gd name="connsiteX38" fmla="*/ 838144 w 1028256"/>
              <a:gd name="connsiteY38" fmla="*/ 852616 h 3286897"/>
              <a:gd name="connsiteX39" fmla="*/ 859141 w 1028256"/>
              <a:gd name="connsiteY39" fmla="*/ 489025 h 3286897"/>
              <a:gd name="connsiteX40" fmla="*/ 843511 w 1028256"/>
              <a:gd name="connsiteY40" fmla="*/ 264907 h 3286897"/>
              <a:gd name="connsiteX41" fmla="*/ 798744 w 1028256"/>
              <a:gd name="connsiteY41" fmla="*/ 150576 h 3286897"/>
              <a:gd name="connsiteX42" fmla="*/ 753705 w 1028256"/>
              <a:gd name="connsiteY42" fmla="*/ 82422 h 3286897"/>
              <a:gd name="connsiteX43" fmla="*/ 689863 w 1028256"/>
              <a:gd name="connsiteY43" fmla="*/ 24714 h 3286897"/>
              <a:gd name="connsiteX44" fmla="*/ 615723 w 1028256"/>
              <a:gd name="connsiteY44" fmla="*/ 0 h 3286897"/>
              <a:gd name="connsiteX45" fmla="*/ 430371 w 1028256"/>
              <a:gd name="connsiteY45" fmla="*/ 24714 h 3286897"/>
              <a:gd name="connsiteX46" fmla="*/ 359339 w 1028256"/>
              <a:gd name="connsiteY46" fmla="*/ 54451 h 3286897"/>
              <a:gd name="connsiteX47" fmla="*/ 328062 w 1028256"/>
              <a:gd name="connsiteY47" fmla="*/ 71683 h 3286897"/>
              <a:gd name="connsiteX48" fmla="*/ 276995 w 1028256"/>
              <a:gd name="connsiteY48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04177 w 1028256"/>
              <a:gd name="connsiteY32" fmla="*/ 1813561 h 3286897"/>
              <a:gd name="connsiteX33" fmla="*/ 665150 w 1028256"/>
              <a:gd name="connsiteY33" fmla="*/ 1581665 h 3286897"/>
              <a:gd name="connsiteX34" fmla="*/ 663294 w 1028256"/>
              <a:gd name="connsiteY34" fmla="*/ 1433863 h 3286897"/>
              <a:gd name="connsiteX35" fmla="*/ 707298 w 1028256"/>
              <a:gd name="connsiteY35" fmla="*/ 1206771 h 3286897"/>
              <a:gd name="connsiteX36" fmla="*/ 813431 w 1028256"/>
              <a:gd name="connsiteY36" fmla="*/ 939114 h 3286897"/>
              <a:gd name="connsiteX37" fmla="*/ 838144 w 1028256"/>
              <a:gd name="connsiteY37" fmla="*/ 852616 h 3286897"/>
              <a:gd name="connsiteX38" fmla="*/ 859141 w 1028256"/>
              <a:gd name="connsiteY38" fmla="*/ 489025 h 3286897"/>
              <a:gd name="connsiteX39" fmla="*/ 843511 w 1028256"/>
              <a:gd name="connsiteY39" fmla="*/ 264907 h 3286897"/>
              <a:gd name="connsiteX40" fmla="*/ 798744 w 1028256"/>
              <a:gd name="connsiteY40" fmla="*/ 150576 h 3286897"/>
              <a:gd name="connsiteX41" fmla="*/ 753705 w 1028256"/>
              <a:gd name="connsiteY41" fmla="*/ 82422 h 3286897"/>
              <a:gd name="connsiteX42" fmla="*/ 689863 w 1028256"/>
              <a:gd name="connsiteY42" fmla="*/ 24714 h 3286897"/>
              <a:gd name="connsiteX43" fmla="*/ 615723 w 1028256"/>
              <a:gd name="connsiteY43" fmla="*/ 0 h 3286897"/>
              <a:gd name="connsiteX44" fmla="*/ 430371 w 1028256"/>
              <a:gd name="connsiteY44" fmla="*/ 24714 h 3286897"/>
              <a:gd name="connsiteX45" fmla="*/ 359339 w 1028256"/>
              <a:gd name="connsiteY45" fmla="*/ 54451 h 3286897"/>
              <a:gd name="connsiteX46" fmla="*/ 328062 w 1028256"/>
              <a:gd name="connsiteY46" fmla="*/ 71683 h 3286897"/>
              <a:gd name="connsiteX47" fmla="*/ 276995 w 1028256"/>
              <a:gd name="connsiteY47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77886 w 1031617"/>
              <a:gd name="connsiteY29" fmla="*/ 2089592 h 3286897"/>
              <a:gd name="connsiteX30" fmla="*/ 740034 w 1031617"/>
              <a:gd name="connsiteY30" fmla="*/ 1983285 h 3286897"/>
              <a:gd name="connsiteX31" fmla="*/ 704177 w 1031617"/>
              <a:gd name="connsiteY31" fmla="*/ 1813561 h 3286897"/>
              <a:gd name="connsiteX32" fmla="*/ 665150 w 1031617"/>
              <a:gd name="connsiteY32" fmla="*/ 1581665 h 3286897"/>
              <a:gd name="connsiteX33" fmla="*/ 663294 w 1031617"/>
              <a:gd name="connsiteY33" fmla="*/ 1433863 h 3286897"/>
              <a:gd name="connsiteX34" fmla="*/ 707298 w 1031617"/>
              <a:gd name="connsiteY34" fmla="*/ 1206771 h 3286897"/>
              <a:gd name="connsiteX35" fmla="*/ 813431 w 1031617"/>
              <a:gd name="connsiteY35" fmla="*/ 939114 h 3286897"/>
              <a:gd name="connsiteX36" fmla="*/ 838144 w 1031617"/>
              <a:gd name="connsiteY36" fmla="*/ 852616 h 3286897"/>
              <a:gd name="connsiteX37" fmla="*/ 859141 w 1031617"/>
              <a:gd name="connsiteY37" fmla="*/ 489025 h 3286897"/>
              <a:gd name="connsiteX38" fmla="*/ 843511 w 1031617"/>
              <a:gd name="connsiteY38" fmla="*/ 264907 h 3286897"/>
              <a:gd name="connsiteX39" fmla="*/ 798744 w 1031617"/>
              <a:gd name="connsiteY39" fmla="*/ 150576 h 3286897"/>
              <a:gd name="connsiteX40" fmla="*/ 753705 w 1031617"/>
              <a:gd name="connsiteY40" fmla="*/ 82422 h 3286897"/>
              <a:gd name="connsiteX41" fmla="*/ 689863 w 1031617"/>
              <a:gd name="connsiteY41" fmla="*/ 24714 h 3286897"/>
              <a:gd name="connsiteX42" fmla="*/ 615723 w 1031617"/>
              <a:gd name="connsiteY42" fmla="*/ 0 h 3286897"/>
              <a:gd name="connsiteX43" fmla="*/ 430371 w 1031617"/>
              <a:gd name="connsiteY43" fmla="*/ 24714 h 3286897"/>
              <a:gd name="connsiteX44" fmla="*/ 359339 w 1031617"/>
              <a:gd name="connsiteY44" fmla="*/ 54451 h 3286897"/>
              <a:gd name="connsiteX45" fmla="*/ 328062 w 1031617"/>
              <a:gd name="connsiteY45" fmla="*/ 71683 h 3286897"/>
              <a:gd name="connsiteX46" fmla="*/ 276995 w 1031617"/>
              <a:gd name="connsiteY46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40034 w 1031617"/>
              <a:gd name="connsiteY29" fmla="*/ 1983285 h 3286897"/>
              <a:gd name="connsiteX30" fmla="*/ 704177 w 1031617"/>
              <a:gd name="connsiteY30" fmla="*/ 1813561 h 3286897"/>
              <a:gd name="connsiteX31" fmla="*/ 665150 w 1031617"/>
              <a:gd name="connsiteY31" fmla="*/ 1581665 h 3286897"/>
              <a:gd name="connsiteX32" fmla="*/ 663294 w 1031617"/>
              <a:gd name="connsiteY32" fmla="*/ 1433863 h 3286897"/>
              <a:gd name="connsiteX33" fmla="*/ 707298 w 1031617"/>
              <a:gd name="connsiteY33" fmla="*/ 1206771 h 3286897"/>
              <a:gd name="connsiteX34" fmla="*/ 813431 w 1031617"/>
              <a:gd name="connsiteY34" fmla="*/ 939114 h 3286897"/>
              <a:gd name="connsiteX35" fmla="*/ 838144 w 1031617"/>
              <a:gd name="connsiteY35" fmla="*/ 852616 h 3286897"/>
              <a:gd name="connsiteX36" fmla="*/ 859141 w 1031617"/>
              <a:gd name="connsiteY36" fmla="*/ 489025 h 3286897"/>
              <a:gd name="connsiteX37" fmla="*/ 843511 w 1031617"/>
              <a:gd name="connsiteY37" fmla="*/ 264907 h 3286897"/>
              <a:gd name="connsiteX38" fmla="*/ 798744 w 1031617"/>
              <a:gd name="connsiteY38" fmla="*/ 150576 h 3286897"/>
              <a:gd name="connsiteX39" fmla="*/ 753705 w 1031617"/>
              <a:gd name="connsiteY39" fmla="*/ 82422 h 3286897"/>
              <a:gd name="connsiteX40" fmla="*/ 689863 w 1031617"/>
              <a:gd name="connsiteY40" fmla="*/ 24714 h 3286897"/>
              <a:gd name="connsiteX41" fmla="*/ 615723 w 1031617"/>
              <a:gd name="connsiteY41" fmla="*/ 0 h 3286897"/>
              <a:gd name="connsiteX42" fmla="*/ 430371 w 1031617"/>
              <a:gd name="connsiteY42" fmla="*/ 24714 h 3286897"/>
              <a:gd name="connsiteX43" fmla="*/ 359339 w 1031617"/>
              <a:gd name="connsiteY43" fmla="*/ 54451 h 3286897"/>
              <a:gd name="connsiteX44" fmla="*/ 328062 w 1031617"/>
              <a:gd name="connsiteY44" fmla="*/ 71683 h 3286897"/>
              <a:gd name="connsiteX45" fmla="*/ 276995 w 1031617"/>
              <a:gd name="connsiteY45" fmla="*/ 91475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1617" h="3286897">
                <a:moveTo>
                  <a:pt x="284576" y="87475"/>
                </a:moveTo>
                <a:cubicBezTo>
                  <a:pt x="263981" y="99832"/>
                  <a:pt x="236349" y="108199"/>
                  <a:pt x="218461" y="119286"/>
                </a:cubicBezTo>
                <a:cubicBezTo>
                  <a:pt x="200573" y="130373"/>
                  <a:pt x="192152" y="141889"/>
                  <a:pt x="177247" y="153996"/>
                </a:cubicBezTo>
                <a:cubicBezTo>
                  <a:pt x="162342" y="166103"/>
                  <a:pt x="141390" y="183692"/>
                  <a:pt x="129033" y="191930"/>
                </a:cubicBezTo>
                <a:cubicBezTo>
                  <a:pt x="102805" y="219982"/>
                  <a:pt x="50086" y="277874"/>
                  <a:pt x="25869" y="353660"/>
                </a:cubicBezTo>
                <a:cubicBezTo>
                  <a:pt x="1652" y="429446"/>
                  <a:pt x="-2085" y="568032"/>
                  <a:pt x="862" y="664778"/>
                </a:cubicBezTo>
                <a:cubicBezTo>
                  <a:pt x="3809" y="761524"/>
                  <a:pt x="30803" y="865932"/>
                  <a:pt x="43554" y="934138"/>
                </a:cubicBezTo>
                <a:cubicBezTo>
                  <a:pt x="56305" y="1002344"/>
                  <a:pt x="58981" y="1028738"/>
                  <a:pt x="77371" y="1074015"/>
                </a:cubicBezTo>
                <a:cubicBezTo>
                  <a:pt x="95761" y="1119292"/>
                  <a:pt x="127855" y="1170270"/>
                  <a:pt x="153892" y="1205801"/>
                </a:cubicBezTo>
                <a:cubicBezTo>
                  <a:pt x="179929" y="1241332"/>
                  <a:pt x="201726" y="1244302"/>
                  <a:pt x="233594" y="1287203"/>
                </a:cubicBezTo>
                <a:cubicBezTo>
                  <a:pt x="265462" y="1330104"/>
                  <a:pt x="323478" y="1408414"/>
                  <a:pt x="345102" y="1463206"/>
                </a:cubicBezTo>
                <a:cubicBezTo>
                  <a:pt x="366726" y="1517998"/>
                  <a:pt x="359963" y="1553405"/>
                  <a:pt x="363339" y="1615956"/>
                </a:cubicBezTo>
                <a:cubicBezTo>
                  <a:pt x="366715" y="1678507"/>
                  <a:pt x="374782" y="1753609"/>
                  <a:pt x="365360" y="1838510"/>
                </a:cubicBezTo>
                <a:cubicBezTo>
                  <a:pt x="355938" y="1923411"/>
                  <a:pt x="333039" y="2050780"/>
                  <a:pt x="306804" y="2125362"/>
                </a:cubicBezTo>
                <a:cubicBezTo>
                  <a:pt x="280569" y="2199944"/>
                  <a:pt x="234723" y="2244811"/>
                  <a:pt x="207950" y="2286000"/>
                </a:cubicBezTo>
                <a:cubicBezTo>
                  <a:pt x="181177" y="2327189"/>
                  <a:pt x="192140" y="2311197"/>
                  <a:pt x="146166" y="2372497"/>
                </a:cubicBezTo>
                <a:cubicBezTo>
                  <a:pt x="117334" y="2417805"/>
                  <a:pt x="89171" y="2492810"/>
                  <a:pt x="66638" y="2553529"/>
                </a:cubicBezTo>
                <a:cubicBezTo>
                  <a:pt x="44105" y="2614248"/>
                  <a:pt x="36156" y="2682146"/>
                  <a:pt x="35100" y="2739369"/>
                </a:cubicBezTo>
                <a:cubicBezTo>
                  <a:pt x="34044" y="2796592"/>
                  <a:pt x="50002" y="2812428"/>
                  <a:pt x="60299" y="2896866"/>
                </a:cubicBezTo>
                <a:cubicBezTo>
                  <a:pt x="91070" y="2980309"/>
                  <a:pt x="151920" y="3142595"/>
                  <a:pt x="203280" y="3201325"/>
                </a:cubicBezTo>
                <a:cubicBezTo>
                  <a:pt x="251812" y="3256822"/>
                  <a:pt x="257234" y="3255935"/>
                  <a:pt x="319161" y="3286897"/>
                </a:cubicBezTo>
                <a:cubicBezTo>
                  <a:pt x="422134" y="3282778"/>
                  <a:pt x="525252" y="3281396"/>
                  <a:pt x="628079" y="3274541"/>
                </a:cubicBezTo>
                <a:cubicBezTo>
                  <a:pt x="650985" y="3273014"/>
                  <a:pt x="701970" y="3260525"/>
                  <a:pt x="726933" y="3249827"/>
                </a:cubicBezTo>
                <a:cubicBezTo>
                  <a:pt x="743864" y="3242571"/>
                  <a:pt x="759258" y="3231955"/>
                  <a:pt x="776361" y="3225114"/>
                </a:cubicBezTo>
                <a:cubicBezTo>
                  <a:pt x="800548" y="3215439"/>
                  <a:pt x="828826" y="3214850"/>
                  <a:pt x="850501" y="3200400"/>
                </a:cubicBezTo>
                <a:cubicBezTo>
                  <a:pt x="939182" y="3141280"/>
                  <a:pt x="903639" y="3171976"/>
                  <a:pt x="961712" y="3113903"/>
                </a:cubicBezTo>
                <a:cubicBezTo>
                  <a:pt x="990544" y="3074773"/>
                  <a:pt x="1015258" y="3070655"/>
                  <a:pt x="1023496" y="2965622"/>
                </a:cubicBezTo>
                <a:cubicBezTo>
                  <a:pt x="1031734" y="2860590"/>
                  <a:pt x="1040968" y="2615623"/>
                  <a:pt x="1011139" y="2483708"/>
                </a:cubicBezTo>
                <a:cubicBezTo>
                  <a:pt x="981310" y="2351793"/>
                  <a:pt x="889706" y="2257532"/>
                  <a:pt x="844522" y="2174128"/>
                </a:cubicBezTo>
                <a:cubicBezTo>
                  <a:pt x="799338" y="2090724"/>
                  <a:pt x="763425" y="2043379"/>
                  <a:pt x="740034" y="1983285"/>
                </a:cubicBezTo>
                <a:cubicBezTo>
                  <a:pt x="716643" y="1923191"/>
                  <a:pt x="716658" y="1880498"/>
                  <a:pt x="704177" y="1813561"/>
                </a:cubicBezTo>
                <a:cubicBezTo>
                  <a:pt x="691696" y="1746624"/>
                  <a:pt x="671964" y="1644948"/>
                  <a:pt x="665150" y="1581665"/>
                </a:cubicBezTo>
                <a:cubicBezTo>
                  <a:pt x="658336" y="1518382"/>
                  <a:pt x="655979" y="1565530"/>
                  <a:pt x="663294" y="1433863"/>
                </a:cubicBezTo>
                <a:cubicBezTo>
                  <a:pt x="675651" y="1345306"/>
                  <a:pt x="693857" y="1267177"/>
                  <a:pt x="707298" y="1206771"/>
                </a:cubicBezTo>
                <a:cubicBezTo>
                  <a:pt x="725465" y="1174199"/>
                  <a:pt x="796955" y="972065"/>
                  <a:pt x="813431" y="939114"/>
                </a:cubicBezTo>
                <a:cubicBezTo>
                  <a:pt x="852061" y="784598"/>
                  <a:pt x="816849" y="932421"/>
                  <a:pt x="838144" y="852616"/>
                </a:cubicBezTo>
                <a:cubicBezTo>
                  <a:pt x="857584" y="779764"/>
                  <a:pt x="858247" y="586976"/>
                  <a:pt x="859141" y="489025"/>
                </a:cubicBezTo>
                <a:cubicBezTo>
                  <a:pt x="860035" y="391074"/>
                  <a:pt x="853577" y="321315"/>
                  <a:pt x="843511" y="264907"/>
                </a:cubicBezTo>
                <a:cubicBezTo>
                  <a:pt x="833445" y="208499"/>
                  <a:pt x="813712" y="180990"/>
                  <a:pt x="798744" y="150576"/>
                </a:cubicBezTo>
                <a:cubicBezTo>
                  <a:pt x="783776" y="120162"/>
                  <a:pt x="771852" y="103399"/>
                  <a:pt x="753705" y="82422"/>
                </a:cubicBezTo>
                <a:cubicBezTo>
                  <a:pt x="735558" y="61445"/>
                  <a:pt x="712860" y="38451"/>
                  <a:pt x="689863" y="24714"/>
                </a:cubicBezTo>
                <a:cubicBezTo>
                  <a:pt x="666866" y="10977"/>
                  <a:pt x="658972" y="0"/>
                  <a:pt x="615723" y="0"/>
                </a:cubicBezTo>
                <a:cubicBezTo>
                  <a:pt x="572474" y="0"/>
                  <a:pt x="473102" y="15639"/>
                  <a:pt x="430371" y="24714"/>
                </a:cubicBezTo>
                <a:cubicBezTo>
                  <a:pt x="387640" y="33789"/>
                  <a:pt x="376391" y="46623"/>
                  <a:pt x="359339" y="54451"/>
                </a:cubicBezTo>
                <a:cubicBezTo>
                  <a:pt x="342288" y="62279"/>
                  <a:pt x="341786" y="65512"/>
                  <a:pt x="328062" y="71683"/>
                </a:cubicBezTo>
                <a:cubicBezTo>
                  <a:pt x="314338" y="77854"/>
                  <a:pt x="289058" y="67348"/>
                  <a:pt x="276995" y="91475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/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  <a:blipFill>
                <a:blip r:embed="rId3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/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  <a:blipFill>
                <a:blip r:embed="rId4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3AB325DD-655A-4B6A-AB88-6C4E6641C5B1}"/>
              </a:ext>
            </a:extLst>
          </p:cNvPr>
          <p:cNvSpPr/>
          <p:nvPr/>
        </p:nvSpPr>
        <p:spPr bwMode="auto">
          <a:xfrm>
            <a:off x="1919536" y="2573336"/>
            <a:ext cx="1584176" cy="1359719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5489B93-99F0-4978-A592-3C7B176EFC63}"/>
              </a:ext>
            </a:extLst>
          </p:cNvPr>
          <p:cNvSpPr/>
          <p:nvPr/>
        </p:nvSpPr>
        <p:spPr bwMode="auto">
          <a:xfrm>
            <a:off x="3431704" y="2780928"/>
            <a:ext cx="1043327" cy="324036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A9B6EE-DBF6-4FE3-84A3-CE77792B7DC0}"/>
              </a:ext>
            </a:extLst>
          </p:cNvPr>
          <p:cNvSpPr txBox="1"/>
          <p:nvPr/>
        </p:nvSpPr>
        <p:spPr>
          <a:xfrm>
            <a:off x="3191459" y="5689151"/>
            <a:ext cx="1523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C-NOT</a:t>
            </a:r>
            <a:endParaRPr lang="de-DE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FCBAA44-FA48-4877-8676-DF6F77FB9E0F}"/>
              </a:ext>
            </a:extLst>
          </p:cNvPr>
          <p:cNvSpPr txBox="1"/>
          <p:nvPr/>
        </p:nvSpPr>
        <p:spPr>
          <a:xfrm>
            <a:off x="1597986" y="2007670"/>
            <a:ext cx="222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HADAMARD</a:t>
            </a:r>
            <a:endParaRPr lang="de-DE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843205DB-F17D-4618-ACEB-C1686A30F8CA}"/>
                  </a:ext>
                </a:extLst>
              </p:cNvPr>
              <p:cNvSpPr/>
              <p:nvPr/>
            </p:nvSpPr>
            <p:spPr>
              <a:xfrm>
                <a:off x="7032104" y="2114550"/>
                <a:ext cx="3816389" cy="96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843205DB-F17D-4618-ACEB-C1686A30F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2114550"/>
                <a:ext cx="3816389" cy="962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557A6D29-8AFD-4C69-84BB-7F235017B05E}"/>
                  </a:ext>
                </a:extLst>
              </p:cNvPr>
              <p:cNvSpPr/>
              <p:nvPr/>
            </p:nvSpPr>
            <p:spPr>
              <a:xfrm>
                <a:off x="7032363" y="3118329"/>
                <a:ext cx="3816389" cy="96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557A6D29-8AFD-4C69-84BB-7F235017B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363" y="3118329"/>
                <a:ext cx="3816389" cy="962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113FB7C-9F55-46CF-BD59-B2B88B0FD21D}"/>
              </a:ext>
            </a:extLst>
          </p:cNvPr>
          <p:cNvSpPr txBox="1"/>
          <p:nvPr/>
        </p:nvSpPr>
        <p:spPr>
          <a:xfrm>
            <a:off x="6893102" y="423901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C-NOT  :</a:t>
            </a:r>
            <a:endParaRPr lang="de-DE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/>
              <p:nvPr/>
            </p:nvSpPr>
            <p:spPr>
              <a:xfrm>
                <a:off x="8420222" y="4300565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222" y="4300565"/>
                <a:ext cx="1693605" cy="461665"/>
              </a:xfrm>
              <a:prstGeom prst="rect">
                <a:avLst/>
              </a:prstGeom>
              <a:blipFill>
                <a:blip r:embed="rId7"/>
                <a:stretch>
                  <a:fillRect l="-2878" t="-130263" r="-38129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6BBFEDB1-04AF-42DE-BC5C-72B6AFF4FE3C}"/>
                  </a:ext>
                </a:extLst>
              </p:cNvPr>
              <p:cNvSpPr/>
              <p:nvPr/>
            </p:nvSpPr>
            <p:spPr>
              <a:xfrm>
                <a:off x="8420221" y="4795716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6BBFEDB1-04AF-42DE-BC5C-72B6AFF4F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221" y="4795716"/>
                <a:ext cx="1693605" cy="461665"/>
              </a:xfrm>
              <a:prstGeom prst="rect">
                <a:avLst/>
              </a:prstGeom>
              <a:blipFill>
                <a:blip r:embed="rId8"/>
                <a:stretch>
                  <a:fillRect l="-2878" t="-132000" r="-38129" b="-198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BDA5DB6-A787-42AC-8C2F-2F3122D814F9}"/>
                  </a:ext>
                </a:extLst>
              </p:cNvPr>
              <p:cNvSpPr/>
              <p:nvPr/>
            </p:nvSpPr>
            <p:spPr>
              <a:xfrm>
                <a:off x="8420220" y="5290867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BDA5DB6-A787-42AC-8C2F-2F3122D81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220" y="5290867"/>
                <a:ext cx="1693605" cy="461665"/>
              </a:xfrm>
              <a:prstGeom prst="rect">
                <a:avLst/>
              </a:prstGeom>
              <a:blipFill>
                <a:blip r:embed="rId9"/>
                <a:stretch>
                  <a:fillRect l="-2878" t="-130263" r="-38129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4ECF6405-3164-4C41-BBA7-FACB9C412EAA}"/>
                  </a:ext>
                </a:extLst>
              </p:cNvPr>
              <p:cNvSpPr/>
              <p:nvPr/>
            </p:nvSpPr>
            <p:spPr>
              <a:xfrm>
                <a:off x="8407541" y="5784018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4ECF6405-3164-4C41-BBA7-FACB9C412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541" y="5784018"/>
                <a:ext cx="1693605" cy="461665"/>
              </a:xfrm>
              <a:prstGeom prst="rect">
                <a:avLst/>
              </a:prstGeom>
              <a:blipFill>
                <a:blip r:embed="rId10"/>
                <a:stretch>
                  <a:fillRect l="-2878" t="-130263" r="-38129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7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/>
      <p:bldP spid="20" grpId="0"/>
      <p:bldP spid="21" grpId="0"/>
      <p:bldP spid="22" grpId="0"/>
      <p:bldP spid="23" grpId="0"/>
      <p:bldP spid="17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2932"/>
            <a:ext cx="7032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Il nostro Quantum </a:t>
            </a:r>
            <a:r>
              <a:rPr lang="it-IT" altLang="de-DE" sz="4000" b="1" dirty="0" err="1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circuit</a:t>
            </a: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...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0F255F-61DF-416D-811B-0DB41CC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573337"/>
            <a:ext cx="3928626" cy="3095756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5117B3F-E607-48C5-AF25-C701483D4F1D}"/>
              </a:ext>
            </a:extLst>
          </p:cNvPr>
          <p:cNvSpPr/>
          <p:nvPr/>
        </p:nvSpPr>
        <p:spPr bwMode="auto">
          <a:xfrm>
            <a:off x="5302250" y="2595562"/>
            <a:ext cx="1043327" cy="3286897"/>
          </a:xfrm>
          <a:custGeom>
            <a:avLst/>
            <a:gdLst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32486 w 1186248"/>
              <a:gd name="connsiteY89" fmla="*/ 2471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509455 w 1186248"/>
              <a:gd name="connsiteY89" fmla="*/ 86997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55871 w 1186248"/>
              <a:gd name="connsiteY90" fmla="*/ 68193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48451 w 1186248"/>
              <a:gd name="connsiteY19" fmla="*/ 133083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307123 w 1186248"/>
              <a:gd name="connsiteY19" fmla="*/ 1431582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7935 w 1189470"/>
              <a:gd name="connsiteY8" fmla="*/ 556054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64175 w 1189470"/>
              <a:gd name="connsiteY8" fmla="*/ 507726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02975 w 1169094"/>
              <a:gd name="connsiteY0" fmla="*/ 111211 h 3286897"/>
              <a:gd name="connsiteX1" fmla="*/ 341191 w 1169094"/>
              <a:gd name="connsiteY1" fmla="*/ 148281 h 3286897"/>
              <a:gd name="connsiteX2" fmla="*/ 304121 w 1169094"/>
              <a:gd name="connsiteY2" fmla="*/ 185351 h 3286897"/>
              <a:gd name="connsiteX3" fmla="*/ 267051 w 1169094"/>
              <a:gd name="connsiteY3" fmla="*/ 210065 h 3286897"/>
              <a:gd name="connsiteX4" fmla="*/ 205267 w 1169094"/>
              <a:gd name="connsiteY4" fmla="*/ 271849 h 3286897"/>
              <a:gd name="connsiteX5" fmla="*/ 143483 w 1169094"/>
              <a:gd name="connsiteY5" fmla="*/ 333633 h 3286897"/>
              <a:gd name="connsiteX6" fmla="*/ 69343 w 1169094"/>
              <a:gd name="connsiteY6" fmla="*/ 444843 h 3286897"/>
              <a:gd name="connsiteX7" fmla="*/ 44629 w 1169094"/>
              <a:gd name="connsiteY7" fmla="*/ 481914 h 3286897"/>
              <a:gd name="connsiteX8" fmla="*/ 243799 w 1169094"/>
              <a:gd name="connsiteY8" fmla="*/ 507726 h 3286897"/>
              <a:gd name="connsiteX9" fmla="*/ 257520 w 1169094"/>
              <a:gd name="connsiteY9" fmla="*/ 593009 h 3286897"/>
              <a:gd name="connsiteX10" fmla="*/ 246095 w 1169094"/>
              <a:gd name="connsiteY10" fmla="*/ 855473 h 3286897"/>
              <a:gd name="connsiteX11" fmla="*/ 12750 w 1169094"/>
              <a:gd name="connsiteY11" fmla="*/ 943845 h 3286897"/>
              <a:gd name="connsiteX12" fmla="*/ 36693 w 1169094"/>
              <a:gd name="connsiteY12" fmla="*/ 1015477 h 3286897"/>
              <a:gd name="connsiteX13" fmla="*/ 81945 w 1169094"/>
              <a:gd name="connsiteY13" fmla="*/ 1100857 h 3286897"/>
              <a:gd name="connsiteX14" fmla="*/ 127129 w 1169094"/>
              <a:gd name="connsiteY14" fmla="*/ 1141941 h 3286897"/>
              <a:gd name="connsiteX15" fmla="*/ 165911 w 1169094"/>
              <a:gd name="connsiteY15" fmla="*/ 1162666 h 3286897"/>
              <a:gd name="connsiteX16" fmla="*/ 179218 w 1169094"/>
              <a:gd name="connsiteY16" fmla="*/ 1171412 h 3286897"/>
              <a:gd name="connsiteX17" fmla="*/ 185038 w 1169094"/>
              <a:gd name="connsiteY17" fmla="*/ 1161311 h 3286897"/>
              <a:gd name="connsiteX18" fmla="*/ 206006 w 1169094"/>
              <a:gd name="connsiteY18" fmla="*/ 1182780 h 3286897"/>
              <a:gd name="connsiteX19" fmla="*/ 228623 w 1169094"/>
              <a:gd name="connsiteY19" fmla="*/ 1202307 h 3286897"/>
              <a:gd name="connsiteX20" fmla="*/ 264372 w 1169094"/>
              <a:gd name="connsiteY20" fmla="*/ 1230617 h 3286897"/>
              <a:gd name="connsiteX21" fmla="*/ 290672 w 1169094"/>
              <a:gd name="connsiteY21" fmla="*/ 1262137 h 3286897"/>
              <a:gd name="connsiteX22" fmla="*/ 354479 w 1169094"/>
              <a:gd name="connsiteY22" fmla="*/ 1287203 h 3286897"/>
              <a:gd name="connsiteX23" fmla="*/ 419925 w 1169094"/>
              <a:gd name="connsiteY23" fmla="*/ 1391365 h 3286897"/>
              <a:gd name="connsiteX24" fmla="*/ 465987 w 1169094"/>
              <a:gd name="connsiteY24" fmla="*/ 1463206 h 3286897"/>
              <a:gd name="connsiteX25" fmla="*/ 484224 w 1169094"/>
              <a:gd name="connsiteY25" fmla="*/ 1615956 h 3286897"/>
              <a:gd name="connsiteX26" fmla="*/ 475921 w 1169094"/>
              <a:gd name="connsiteY26" fmla="*/ 1731972 h 3286897"/>
              <a:gd name="connsiteX27" fmla="*/ 461930 w 1169094"/>
              <a:gd name="connsiteY27" fmla="*/ 1833052 h 3286897"/>
              <a:gd name="connsiteX28" fmla="*/ 427689 w 1169094"/>
              <a:gd name="connsiteY28" fmla="*/ 2125362 h 3286897"/>
              <a:gd name="connsiteX29" fmla="*/ 402975 w 1169094"/>
              <a:gd name="connsiteY29" fmla="*/ 2162433 h 3286897"/>
              <a:gd name="connsiteX30" fmla="*/ 378262 w 1169094"/>
              <a:gd name="connsiteY30" fmla="*/ 2211860 h 3286897"/>
              <a:gd name="connsiteX31" fmla="*/ 328835 w 1169094"/>
              <a:gd name="connsiteY31" fmla="*/ 2286000 h 3286897"/>
              <a:gd name="connsiteX32" fmla="*/ 267051 w 1169094"/>
              <a:gd name="connsiteY32" fmla="*/ 2372497 h 3286897"/>
              <a:gd name="connsiteX33" fmla="*/ 229981 w 1169094"/>
              <a:gd name="connsiteY33" fmla="*/ 2446638 h 3286897"/>
              <a:gd name="connsiteX34" fmla="*/ 217624 w 1169094"/>
              <a:gd name="connsiteY34" fmla="*/ 2483708 h 3286897"/>
              <a:gd name="connsiteX35" fmla="*/ 155840 w 1169094"/>
              <a:gd name="connsiteY35" fmla="*/ 2557849 h 3286897"/>
              <a:gd name="connsiteX36" fmla="*/ 118770 w 1169094"/>
              <a:gd name="connsiteY36" fmla="*/ 2656703 h 3286897"/>
              <a:gd name="connsiteX37" fmla="*/ 94056 w 1169094"/>
              <a:gd name="connsiteY37" fmla="*/ 2730843 h 3286897"/>
              <a:gd name="connsiteX38" fmla="*/ 81700 w 1169094"/>
              <a:gd name="connsiteY38" fmla="*/ 2767914 h 3286897"/>
              <a:gd name="connsiteX39" fmla="*/ 94056 w 1169094"/>
              <a:gd name="connsiteY39" fmla="*/ 3002692 h 3286897"/>
              <a:gd name="connsiteX40" fmla="*/ 106413 w 1169094"/>
              <a:gd name="connsiteY40" fmla="*/ 3052119 h 3286897"/>
              <a:gd name="connsiteX41" fmla="*/ 143483 w 1169094"/>
              <a:gd name="connsiteY41" fmla="*/ 3089189 h 3286897"/>
              <a:gd name="connsiteX42" fmla="*/ 180554 w 1169094"/>
              <a:gd name="connsiteY42" fmla="*/ 3163330 h 3286897"/>
              <a:gd name="connsiteX43" fmla="*/ 217624 w 1169094"/>
              <a:gd name="connsiteY43" fmla="*/ 3188043 h 3286897"/>
              <a:gd name="connsiteX44" fmla="*/ 267051 w 1169094"/>
              <a:gd name="connsiteY44" fmla="*/ 3225114 h 3286897"/>
              <a:gd name="connsiteX45" fmla="*/ 316478 w 1169094"/>
              <a:gd name="connsiteY45" fmla="*/ 3237470 h 3286897"/>
              <a:gd name="connsiteX46" fmla="*/ 440046 w 1169094"/>
              <a:gd name="connsiteY46" fmla="*/ 3286897 h 3286897"/>
              <a:gd name="connsiteX47" fmla="*/ 748964 w 1169094"/>
              <a:gd name="connsiteY47" fmla="*/ 3274541 h 3286897"/>
              <a:gd name="connsiteX48" fmla="*/ 847818 w 1169094"/>
              <a:gd name="connsiteY48" fmla="*/ 3249827 h 3286897"/>
              <a:gd name="connsiteX49" fmla="*/ 897246 w 1169094"/>
              <a:gd name="connsiteY49" fmla="*/ 3225114 h 3286897"/>
              <a:gd name="connsiteX50" fmla="*/ 971386 w 1169094"/>
              <a:gd name="connsiteY50" fmla="*/ 3200400 h 3286897"/>
              <a:gd name="connsiteX51" fmla="*/ 1082597 w 1169094"/>
              <a:gd name="connsiteY51" fmla="*/ 3113903 h 3286897"/>
              <a:gd name="connsiteX52" fmla="*/ 1119667 w 1169094"/>
              <a:gd name="connsiteY52" fmla="*/ 3039762 h 3286897"/>
              <a:gd name="connsiteX53" fmla="*/ 1144381 w 1169094"/>
              <a:gd name="connsiteY53" fmla="*/ 2965622 h 3286897"/>
              <a:gd name="connsiteX54" fmla="*/ 1169094 w 1169094"/>
              <a:gd name="connsiteY54" fmla="*/ 2916195 h 3286897"/>
              <a:gd name="connsiteX55" fmla="*/ 1156737 w 1169094"/>
              <a:gd name="connsiteY55" fmla="*/ 2582562 h 3286897"/>
              <a:gd name="connsiteX56" fmla="*/ 1132024 w 1169094"/>
              <a:gd name="connsiteY56" fmla="*/ 2483708 h 3286897"/>
              <a:gd name="connsiteX57" fmla="*/ 1094954 w 1169094"/>
              <a:gd name="connsiteY57" fmla="*/ 2360141 h 3286897"/>
              <a:gd name="connsiteX58" fmla="*/ 1082597 w 1169094"/>
              <a:gd name="connsiteY58" fmla="*/ 2323070 h 3286897"/>
              <a:gd name="connsiteX59" fmla="*/ 1029494 w 1169094"/>
              <a:gd name="connsiteY59" fmla="*/ 2265270 h 3286897"/>
              <a:gd name="connsiteX60" fmla="*/ 965407 w 1169094"/>
              <a:gd name="connsiteY60" fmla="*/ 2174128 h 3286897"/>
              <a:gd name="connsiteX61" fmla="*/ 898771 w 1169094"/>
              <a:gd name="connsiteY61" fmla="*/ 2089592 h 3286897"/>
              <a:gd name="connsiteX62" fmla="*/ 860919 w 1169094"/>
              <a:gd name="connsiteY62" fmla="*/ 1983285 h 3286897"/>
              <a:gd name="connsiteX63" fmla="*/ 837411 w 1169094"/>
              <a:gd name="connsiteY63" fmla="*/ 1884814 h 3286897"/>
              <a:gd name="connsiteX64" fmla="*/ 825062 w 1169094"/>
              <a:gd name="connsiteY64" fmla="*/ 1813561 h 3286897"/>
              <a:gd name="connsiteX65" fmla="*/ 810748 w 1169094"/>
              <a:gd name="connsiteY65" fmla="*/ 1729946 h 3286897"/>
              <a:gd name="connsiteX66" fmla="*/ 798391 w 1169094"/>
              <a:gd name="connsiteY66" fmla="*/ 1631092 h 3286897"/>
              <a:gd name="connsiteX67" fmla="*/ 786035 w 1169094"/>
              <a:gd name="connsiteY67" fmla="*/ 1581665 h 3286897"/>
              <a:gd name="connsiteX68" fmla="*/ 798391 w 1169094"/>
              <a:gd name="connsiteY68" fmla="*/ 1186249 h 3286897"/>
              <a:gd name="connsiteX69" fmla="*/ 823105 w 1169094"/>
              <a:gd name="connsiteY69" fmla="*/ 1099751 h 3286897"/>
              <a:gd name="connsiteX70" fmla="*/ 860175 w 1169094"/>
              <a:gd name="connsiteY70" fmla="*/ 1050324 h 3286897"/>
              <a:gd name="connsiteX71" fmla="*/ 872532 w 1169094"/>
              <a:gd name="connsiteY71" fmla="*/ 1013254 h 3286897"/>
              <a:gd name="connsiteX72" fmla="*/ 934316 w 1169094"/>
              <a:gd name="connsiteY72" fmla="*/ 939114 h 3286897"/>
              <a:gd name="connsiteX73" fmla="*/ 959029 w 1169094"/>
              <a:gd name="connsiteY73" fmla="*/ 852616 h 3286897"/>
              <a:gd name="connsiteX74" fmla="*/ 971386 w 1169094"/>
              <a:gd name="connsiteY74" fmla="*/ 803189 h 3286897"/>
              <a:gd name="connsiteX75" fmla="*/ 996100 w 1169094"/>
              <a:gd name="connsiteY75" fmla="*/ 753762 h 3286897"/>
              <a:gd name="connsiteX76" fmla="*/ 1020813 w 1169094"/>
              <a:gd name="connsiteY76" fmla="*/ 667265 h 3286897"/>
              <a:gd name="connsiteX77" fmla="*/ 1033170 w 1169094"/>
              <a:gd name="connsiteY77" fmla="*/ 630195 h 3286897"/>
              <a:gd name="connsiteX78" fmla="*/ 1070240 w 1169094"/>
              <a:gd name="connsiteY78" fmla="*/ 494270 h 3286897"/>
              <a:gd name="connsiteX79" fmla="*/ 1057883 w 1169094"/>
              <a:gd name="connsiteY79" fmla="*/ 247135 h 3286897"/>
              <a:gd name="connsiteX80" fmla="*/ 1045527 w 1169094"/>
              <a:gd name="connsiteY80" fmla="*/ 210065 h 3286897"/>
              <a:gd name="connsiteX81" fmla="*/ 1008456 w 1169094"/>
              <a:gd name="connsiteY81" fmla="*/ 172995 h 3286897"/>
              <a:gd name="connsiteX82" fmla="*/ 971386 w 1169094"/>
              <a:gd name="connsiteY82" fmla="*/ 123568 h 3286897"/>
              <a:gd name="connsiteX83" fmla="*/ 934316 w 1169094"/>
              <a:gd name="connsiteY83" fmla="*/ 98854 h 3286897"/>
              <a:gd name="connsiteX84" fmla="*/ 897246 w 1169094"/>
              <a:gd name="connsiteY84" fmla="*/ 61784 h 3286897"/>
              <a:gd name="connsiteX85" fmla="*/ 860175 w 1169094"/>
              <a:gd name="connsiteY85" fmla="*/ 49427 h 3286897"/>
              <a:gd name="connsiteX86" fmla="*/ 810748 w 1169094"/>
              <a:gd name="connsiteY86" fmla="*/ 24714 h 3286897"/>
              <a:gd name="connsiteX87" fmla="*/ 736608 w 1169094"/>
              <a:gd name="connsiteY87" fmla="*/ 0 h 3286897"/>
              <a:gd name="connsiteX88" fmla="*/ 551256 w 1169094"/>
              <a:gd name="connsiteY88" fmla="*/ 24714 h 3286897"/>
              <a:gd name="connsiteX89" fmla="*/ 480224 w 1169094"/>
              <a:gd name="connsiteY89" fmla="*/ 54451 h 3286897"/>
              <a:gd name="connsiteX90" fmla="*/ 448947 w 1169094"/>
              <a:gd name="connsiteY90" fmla="*/ 71683 h 3286897"/>
              <a:gd name="connsiteX91" fmla="*/ 407645 w 1169094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38608 w 1163903"/>
              <a:gd name="connsiteY8" fmla="*/ 507726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22245 w 1163903"/>
              <a:gd name="connsiteY8" fmla="*/ 509957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67126 w 1133245"/>
              <a:gd name="connsiteY0" fmla="*/ 111211 h 3286897"/>
              <a:gd name="connsiteX1" fmla="*/ 305342 w 1133245"/>
              <a:gd name="connsiteY1" fmla="*/ 148281 h 3286897"/>
              <a:gd name="connsiteX2" fmla="*/ 268272 w 1133245"/>
              <a:gd name="connsiteY2" fmla="*/ 185351 h 3286897"/>
              <a:gd name="connsiteX3" fmla="*/ 231202 w 1133245"/>
              <a:gd name="connsiteY3" fmla="*/ 210065 h 3286897"/>
              <a:gd name="connsiteX4" fmla="*/ 169418 w 1133245"/>
              <a:gd name="connsiteY4" fmla="*/ 271849 h 3286897"/>
              <a:gd name="connsiteX5" fmla="*/ 107634 w 1133245"/>
              <a:gd name="connsiteY5" fmla="*/ 333633 h 3286897"/>
              <a:gd name="connsiteX6" fmla="*/ 33494 w 1133245"/>
              <a:gd name="connsiteY6" fmla="*/ 444843 h 3286897"/>
              <a:gd name="connsiteX7" fmla="*/ 8780 w 1133245"/>
              <a:gd name="connsiteY7" fmla="*/ 481914 h 3286897"/>
              <a:gd name="connsiteX8" fmla="*/ 191587 w 1133245"/>
              <a:gd name="connsiteY8" fmla="*/ 509957 h 3286897"/>
              <a:gd name="connsiteX9" fmla="*/ 221671 w 1133245"/>
              <a:gd name="connsiteY9" fmla="*/ 593009 h 3286897"/>
              <a:gd name="connsiteX10" fmla="*/ 136615 w 1133245"/>
              <a:gd name="connsiteY10" fmla="*/ 865515 h 3286897"/>
              <a:gd name="connsiteX11" fmla="*/ 138306 w 1133245"/>
              <a:gd name="connsiteY11" fmla="*/ 929889 h 3286897"/>
              <a:gd name="connsiteX12" fmla="*/ 844 w 1133245"/>
              <a:gd name="connsiteY12" fmla="*/ 1015477 h 3286897"/>
              <a:gd name="connsiteX13" fmla="*/ 46096 w 1133245"/>
              <a:gd name="connsiteY13" fmla="*/ 1100857 h 3286897"/>
              <a:gd name="connsiteX14" fmla="*/ 91280 w 1133245"/>
              <a:gd name="connsiteY14" fmla="*/ 1141941 h 3286897"/>
              <a:gd name="connsiteX15" fmla="*/ 130062 w 1133245"/>
              <a:gd name="connsiteY15" fmla="*/ 1162666 h 3286897"/>
              <a:gd name="connsiteX16" fmla="*/ 143369 w 1133245"/>
              <a:gd name="connsiteY16" fmla="*/ 1171412 h 3286897"/>
              <a:gd name="connsiteX17" fmla="*/ 149189 w 1133245"/>
              <a:gd name="connsiteY17" fmla="*/ 1161311 h 3286897"/>
              <a:gd name="connsiteX18" fmla="*/ 170157 w 1133245"/>
              <a:gd name="connsiteY18" fmla="*/ 1182780 h 3286897"/>
              <a:gd name="connsiteX19" fmla="*/ 192774 w 1133245"/>
              <a:gd name="connsiteY19" fmla="*/ 1202307 h 3286897"/>
              <a:gd name="connsiteX20" fmla="*/ 228523 w 1133245"/>
              <a:gd name="connsiteY20" fmla="*/ 1230617 h 3286897"/>
              <a:gd name="connsiteX21" fmla="*/ 254823 w 1133245"/>
              <a:gd name="connsiteY21" fmla="*/ 1262137 h 3286897"/>
              <a:gd name="connsiteX22" fmla="*/ 318630 w 1133245"/>
              <a:gd name="connsiteY22" fmla="*/ 1287203 h 3286897"/>
              <a:gd name="connsiteX23" fmla="*/ 384076 w 1133245"/>
              <a:gd name="connsiteY23" fmla="*/ 1391365 h 3286897"/>
              <a:gd name="connsiteX24" fmla="*/ 430138 w 1133245"/>
              <a:gd name="connsiteY24" fmla="*/ 1463206 h 3286897"/>
              <a:gd name="connsiteX25" fmla="*/ 448375 w 1133245"/>
              <a:gd name="connsiteY25" fmla="*/ 1615956 h 3286897"/>
              <a:gd name="connsiteX26" fmla="*/ 440072 w 1133245"/>
              <a:gd name="connsiteY26" fmla="*/ 1731972 h 3286897"/>
              <a:gd name="connsiteX27" fmla="*/ 426081 w 1133245"/>
              <a:gd name="connsiteY27" fmla="*/ 1833052 h 3286897"/>
              <a:gd name="connsiteX28" fmla="*/ 391840 w 1133245"/>
              <a:gd name="connsiteY28" fmla="*/ 2125362 h 3286897"/>
              <a:gd name="connsiteX29" fmla="*/ 367126 w 1133245"/>
              <a:gd name="connsiteY29" fmla="*/ 2162433 h 3286897"/>
              <a:gd name="connsiteX30" fmla="*/ 342413 w 1133245"/>
              <a:gd name="connsiteY30" fmla="*/ 2211860 h 3286897"/>
              <a:gd name="connsiteX31" fmla="*/ 292986 w 1133245"/>
              <a:gd name="connsiteY31" fmla="*/ 2286000 h 3286897"/>
              <a:gd name="connsiteX32" fmla="*/ 231202 w 1133245"/>
              <a:gd name="connsiteY32" fmla="*/ 2372497 h 3286897"/>
              <a:gd name="connsiteX33" fmla="*/ 194132 w 1133245"/>
              <a:gd name="connsiteY33" fmla="*/ 2446638 h 3286897"/>
              <a:gd name="connsiteX34" fmla="*/ 181775 w 1133245"/>
              <a:gd name="connsiteY34" fmla="*/ 2483708 h 3286897"/>
              <a:gd name="connsiteX35" fmla="*/ 119991 w 1133245"/>
              <a:gd name="connsiteY35" fmla="*/ 2557849 h 3286897"/>
              <a:gd name="connsiteX36" fmla="*/ 82921 w 1133245"/>
              <a:gd name="connsiteY36" fmla="*/ 2656703 h 3286897"/>
              <a:gd name="connsiteX37" fmla="*/ 58207 w 1133245"/>
              <a:gd name="connsiteY37" fmla="*/ 2730843 h 3286897"/>
              <a:gd name="connsiteX38" fmla="*/ 45851 w 1133245"/>
              <a:gd name="connsiteY38" fmla="*/ 2767914 h 3286897"/>
              <a:gd name="connsiteX39" fmla="*/ 58207 w 1133245"/>
              <a:gd name="connsiteY39" fmla="*/ 3002692 h 3286897"/>
              <a:gd name="connsiteX40" fmla="*/ 70564 w 1133245"/>
              <a:gd name="connsiteY40" fmla="*/ 3052119 h 3286897"/>
              <a:gd name="connsiteX41" fmla="*/ 107634 w 1133245"/>
              <a:gd name="connsiteY41" fmla="*/ 3089189 h 3286897"/>
              <a:gd name="connsiteX42" fmla="*/ 144705 w 1133245"/>
              <a:gd name="connsiteY42" fmla="*/ 3163330 h 3286897"/>
              <a:gd name="connsiteX43" fmla="*/ 181775 w 1133245"/>
              <a:gd name="connsiteY43" fmla="*/ 3188043 h 3286897"/>
              <a:gd name="connsiteX44" fmla="*/ 231202 w 1133245"/>
              <a:gd name="connsiteY44" fmla="*/ 3225114 h 3286897"/>
              <a:gd name="connsiteX45" fmla="*/ 280629 w 1133245"/>
              <a:gd name="connsiteY45" fmla="*/ 3237470 h 3286897"/>
              <a:gd name="connsiteX46" fmla="*/ 404197 w 1133245"/>
              <a:gd name="connsiteY46" fmla="*/ 3286897 h 3286897"/>
              <a:gd name="connsiteX47" fmla="*/ 713115 w 1133245"/>
              <a:gd name="connsiteY47" fmla="*/ 3274541 h 3286897"/>
              <a:gd name="connsiteX48" fmla="*/ 811969 w 1133245"/>
              <a:gd name="connsiteY48" fmla="*/ 3249827 h 3286897"/>
              <a:gd name="connsiteX49" fmla="*/ 861397 w 1133245"/>
              <a:gd name="connsiteY49" fmla="*/ 3225114 h 3286897"/>
              <a:gd name="connsiteX50" fmla="*/ 935537 w 1133245"/>
              <a:gd name="connsiteY50" fmla="*/ 3200400 h 3286897"/>
              <a:gd name="connsiteX51" fmla="*/ 1046748 w 1133245"/>
              <a:gd name="connsiteY51" fmla="*/ 3113903 h 3286897"/>
              <a:gd name="connsiteX52" fmla="*/ 1083818 w 1133245"/>
              <a:gd name="connsiteY52" fmla="*/ 3039762 h 3286897"/>
              <a:gd name="connsiteX53" fmla="*/ 1108532 w 1133245"/>
              <a:gd name="connsiteY53" fmla="*/ 2965622 h 3286897"/>
              <a:gd name="connsiteX54" fmla="*/ 1133245 w 1133245"/>
              <a:gd name="connsiteY54" fmla="*/ 2916195 h 3286897"/>
              <a:gd name="connsiteX55" fmla="*/ 1120888 w 1133245"/>
              <a:gd name="connsiteY55" fmla="*/ 2582562 h 3286897"/>
              <a:gd name="connsiteX56" fmla="*/ 1096175 w 1133245"/>
              <a:gd name="connsiteY56" fmla="*/ 2483708 h 3286897"/>
              <a:gd name="connsiteX57" fmla="*/ 1059105 w 1133245"/>
              <a:gd name="connsiteY57" fmla="*/ 2360141 h 3286897"/>
              <a:gd name="connsiteX58" fmla="*/ 1046748 w 1133245"/>
              <a:gd name="connsiteY58" fmla="*/ 2323070 h 3286897"/>
              <a:gd name="connsiteX59" fmla="*/ 993645 w 1133245"/>
              <a:gd name="connsiteY59" fmla="*/ 2265270 h 3286897"/>
              <a:gd name="connsiteX60" fmla="*/ 929558 w 1133245"/>
              <a:gd name="connsiteY60" fmla="*/ 2174128 h 3286897"/>
              <a:gd name="connsiteX61" fmla="*/ 862922 w 1133245"/>
              <a:gd name="connsiteY61" fmla="*/ 2089592 h 3286897"/>
              <a:gd name="connsiteX62" fmla="*/ 825070 w 1133245"/>
              <a:gd name="connsiteY62" fmla="*/ 1983285 h 3286897"/>
              <a:gd name="connsiteX63" fmla="*/ 801562 w 1133245"/>
              <a:gd name="connsiteY63" fmla="*/ 1884814 h 3286897"/>
              <a:gd name="connsiteX64" fmla="*/ 789213 w 1133245"/>
              <a:gd name="connsiteY64" fmla="*/ 1813561 h 3286897"/>
              <a:gd name="connsiteX65" fmla="*/ 774899 w 1133245"/>
              <a:gd name="connsiteY65" fmla="*/ 1729946 h 3286897"/>
              <a:gd name="connsiteX66" fmla="*/ 762542 w 1133245"/>
              <a:gd name="connsiteY66" fmla="*/ 1631092 h 3286897"/>
              <a:gd name="connsiteX67" fmla="*/ 750186 w 1133245"/>
              <a:gd name="connsiteY67" fmla="*/ 1581665 h 3286897"/>
              <a:gd name="connsiteX68" fmla="*/ 762542 w 1133245"/>
              <a:gd name="connsiteY68" fmla="*/ 1186249 h 3286897"/>
              <a:gd name="connsiteX69" fmla="*/ 787256 w 1133245"/>
              <a:gd name="connsiteY69" fmla="*/ 1099751 h 3286897"/>
              <a:gd name="connsiteX70" fmla="*/ 824326 w 1133245"/>
              <a:gd name="connsiteY70" fmla="*/ 1050324 h 3286897"/>
              <a:gd name="connsiteX71" fmla="*/ 836683 w 1133245"/>
              <a:gd name="connsiteY71" fmla="*/ 1013254 h 3286897"/>
              <a:gd name="connsiteX72" fmla="*/ 898467 w 1133245"/>
              <a:gd name="connsiteY72" fmla="*/ 939114 h 3286897"/>
              <a:gd name="connsiteX73" fmla="*/ 923180 w 1133245"/>
              <a:gd name="connsiteY73" fmla="*/ 852616 h 3286897"/>
              <a:gd name="connsiteX74" fmla="*/ 935537 w 1133245"/>
              <a:gd name="connsiteY74" fmla="*/ 803189 h 3286897"/>
              <a:gd name="connsiteX75" fmla="*/ 960251 w 1133245"/>
              <a:gd name="connsiteY75" fmla="*/ 753762 h 3286897"/>
              <a:gd name="connsiteX76" fmla="*/ 984964 w 1133245"/>
              <a:gd name="connsiteY76" fmla="*/ 667265 h 3286897"/>
              <a:gd name="connsiteX77" fmla="*/ 997321 w 1133245"/>
              <a:gd name="connsiteY77" fmla="*/ 630195 h 3286897"/>
              <a:gd name="connsiteX78" fmla="*/ 1034391 w 1133245"/>
              <a:gd name="connsiteY78" fmla="*/ 494270 h 3286897"/>
              <a:gd name="connsiteX79" fmla="*/ 1022034 w 1133245"/>
              <a:gd name="connsiteY79" fmla="*/ 247135 h 3286897"/>
              <a:gd name="connsiteX80" fmla="*/ 1009678 w 1133245"/>
              <a:gd name="connsiteY80" fmla="*/ 210065 h 3286897"/>
              <a:gd name="connsiteX81" fmla="*/ 972607 w 1133245"/>
              <a:gd name="connsiteY81" fmla="*/ 172995 h 3286897"/>
              <a:gd name="connsiteX82" fmla="*/ 935537 w 1133245"/>
              <a:gd name="connsiteY82" fmla="*/ 123568 h 3286897"/>
              <a:gd name="connsiteX83" fmla="*/ 898467 w 1133245"/>
              <a:gd name="connsiteY83" fmla="*/ 98854 h 3286897"/>
              <a:gd name="connsiteX84" fmla="*/ 861397 w 1133245"/>
              <a:gd name="connsiteY84" fmla="*/ 61784 h 3286897"/>
              <a:gd name="connsiteX85" fmla="*/ 824326 w 1133245"/>
              <a:gd name="connsiteY85" fmla="*/ 49427 h 3286897"/>
              <a:gd name="connsiteX86" fmla="*/ 774899 w 1133245"/>
              <a:gd name="connsiteY86" fmla="*/ 24714 h 3286897"/>
              <a:gd name="connsiteX87" fmla="*/ 700759 w 1133245"/>
              <a:gd name="connsiteY87" fmla="*/ 0 h 3286897"/>
              <a:gd name="connsiteX88" fmla="*/ 515407 w 1133245"/>
              <a:gd name="connsiteY88" fmla="*/ 24714 h 3286897"/>
              <a:gd name="connsiteX89" fmla="*/ 444375 w 1133245"/>
              <a:gd name="connsiteY89" fmla="*/ 54451 h 3286897"/>
              <a:gd name="connsiteX90" fmla="*/ 413098 w 1133245"/>
              <a:gd name="connsiteY90" fmla="*/ 71683 h 3286897"/>
              <a:gd name="connsiteX91" fmla="*/ 371796 w 1133245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90966 w 1132931"/>
              <a:gd name="connsiteY14" fmla="*/ 1141941 h 3286897"/>
              <a:gd name="connsiteX15" fmla="*/ 129748 w 1132931"/>
              <a:gd name="connsiteY15" fmla="*/ 1162666 h 3286897"/>
              <a:gd name="connsiteX16" fmla="*/ 143055 w 1132931"/>
              <a:gd name="connsiteY16" fmla="*/ 1171412 h 3286897"/>
              <a:gd name="connsiteX17" fmla="*/ 148875 w 1132931"/>
              <a:gd name="connsiteY17" fmla="*/ 1161311 h 3286897"/>
              <a:gd name="connsiteX18" fmla="*/ 169843 w 1132931"/>
              <a:gd name="connsiteY18" fmla="*/ 1182780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86533 w 1132931"/>
              <a:gd name="connsiteY18" fmla="*/ 1189278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59009 w 1132931"/>
              <a:gd name="connsiteY14" fmla="*/ 111570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0559 w 1132931"/>
              <a:gd name="connsiteY14" fmla="*/ 1139143 h 3286897"/>
              <a:gd name="connsiteX15" fmla="*/ 176033 w 1132931"/>
              <a:gd name="connsiteY15" fmla="*/ 1170942 h 3286897"/>
              <a:gd name="connsiteX16" fmla="*/ 186533 w 1132931"/>
              <a:gd name="connsiteY16" fmla="*/ 1189278 h 3286897"/>
              <a:gd name="connsiteX17" fmla="*/ 192460 w 1132931"/>
              <a:gd name="connsiteY17" fmla="*/ 1202307 h 3286897"/>
              <a:gd name="connsiteX18" fmla="*/ 228209 w 1132931"/>
              <a:gd name="connsiteY18" fmla="*/ 1230617 h 3286897"/>
              <a:gd name="connsiteX19" fmla="*/ 254509 w 1132931"/>
              <a:gd name="connsiteY19" fmla="*/ 1262137 h 3286897"/>
              <a:gd name="connsiteX20" fmla="*/ 318316 w 1132931"/>
              <a:gd name="connsiteY20" fmla="*/ 1287203 h 3286897"/>
              <a:gd name="connsiteX21" fmla="*/ 383762 w 1132931"/>
              <a:gd name="connsiteY21" fmla="*/ 1391365 h 3286897"/>
              <a:gd name="connsiteX22" fmla="*/ 429824 w 1132931"/>
              <a:gd name="connsiteY22" fmla="*/ 1463206 h 3286897"/>
              <a:gd name="connsiteX23" fmla="*/ 448061 w 1132931"/>
              <a:gd name="connsiteY23" fmla="*/ 1615956 h 3286897"/>
              <a:gd name="connsiteX24" fmla="*/ 439758 w 1132931"/>
              <a:gd name="connsiteY24" fmla="*/ 1731972 h 3286897"/>
              <a:gd name="connsiteX25" fmla="*/ 425767 w 1132931"/>
              <a:gd name="connsiteY25" fmla="*/ 1833052 h 3286897"/>
              <a:gd name="connsiteX26" fmla="*/ 391526 w 1132931"/>
              <a:gd name="connsiteY26" fmla="*/ 2125362 h 3286897"/>
              <a:gd name="connsiteX27" fmla="*/ 366812 w 1132931"/>
              <a:gd name="connsiteY27" fmla="*/ 2162433 h 3286897"/>
              <a:gd name="connsiteX28" fmla="*/ 342099 w 1132931"/>
              <a:gd name="connsiteY28" fmla="*/ 2211860 h 3286897"/>
              <a:gd name="connsiteX29" fmla="*/ 292672 w 1132931"/>
              <a:gd name="connsiteY29" fmla="*/ 2286000 h 3286897"/>
              <a:gd name="connsiteX30" fmla="*/ 230888 w 1132931"/>
              <a:gd name="connsiteY30" fmla="*/ 2372497 h 3286897"/>
              <a:gd name="connsiteX31" fmla="*/ 193818 w 1132931"/>
              <a:gd name="connsiteY31" fmla="*/ 2446638 h 3286897"/>
              <a:gd name="connsiteX32" fmla="*/ 181461 w 1132931"/>
              <a:gd name="connsiteY32" fmla="*/ 2483708 h 3286897"/>
              <a:gd name="connsiteX33" fmla="*/ 119677 w 1132931"/>
              <a:gd name="connsiteY33" fmla="*/ 2557849 h 3286897"/>
              <a:gd name="connsiteX34" fmla="*/ 82607 w 1132931"/>
              <a:gd name="connsiteY34" fmla="*/ 2656703 h 3286897"/>
              <a:gd name="connsiteX35" fmla="*/ 57893 w 1132931"/>
              <a:gd name="connsiteY35" fmla="*/ 2730843 h 3286897"/>
              <a:gd name="connsiteX36" fmla="*/ 45537 w 1132931"/>
              <a:gd name="connsiteY36" fmla="*/ 2767914 h 3286897"/>
              <a:gd name="connsiteX37" fmla="*/ 57893 w 1132931"/>
              <a:gd name="connsiteY37" fmla="*/ 3002692 h 3286897"/>
              <a:gd name="connsiteX38" fmla="*/ 70250 w 1132931"/>
              <a:gd name="connsiteY38" fmla="*/ 3052119 h 3286897"/>
              <a:gd name="connsiteX39" fmla="*/ 107320 w 1132931"/>
              <a:gd name="connsiteY39" fmla="*/ 3089189 h 3286897"/>
              <a:gd name="connsiteX40" fmla="*/ 144391 w 1132931"/>
              <a:gd name="connsiteY40" fmla="*/ 3163330 h 3286897"/>
              <a:gd name="connsiteX41" fmla="*/ 181461 w 1132931"/>
              <a:gd name="connsiteY41" fmla="*/ 3188043 h 3286897"/>
              <a:gd name="connsiteX42" fmla="*/ 230888 w 1132931"/>
              <a:gd name="connsiteY42" fmla="*/ 3225114 h 3286897"/>
              <a:gd name="connsiteX43" fmla="*/ 280315 w 1132931"/>
              <a:gd name="connsiteY43" fmla="*/ 3237470 h 3286897"/>
              <a:gd name="connsiteX44" fmla="*/ 403883 w 1132931"/>
              <a:gd name="connsiteY44" fmla="*/ 3286897 h 3286897"/>
              <a:gd name="connsiteX45" fmla="*/ 712801 w 1132931"/>
              <a:gd name="connsiteY45" fmla="*/ 3274541 h 3286897"/>
              <a:gd name="connsiteX46" fmla="*/ 811655 w 1132931"/>
              <a:gd name="connsiteY46" fmla="*/ 3249827 h 3286897"/>
              <a:gd name="connsiteX47" fmla="*/ 861083 w 1132931"/>
              <a:gd name="connsiteY47" fmla="*/ 3225114 h 3286897"/>
              <a:gd name="connsiteX48" fmla="*/ 935223 w 1132931"/>
              <a:gd name="connsiteY48" fmla="*/ 3200400 h 3286897"/>
              <a:gd name="connsiteX49" fmla="*/ 1046434 w 1132931"/>
              <a:gd name="connsiteY49" fmla="*/ 3113903 h 3286897"/>
              <a:gd name="connsiteX50" fmla="*/ 1083504 w 1132931"/>
              <a:gd name="connsiteY50" fmla="*/ 3039762 h 3286897"/>
              <a:gd name="connsiteX51" fmla="*/ 1108218 w 1132931"/>
              <a:gd name="connsiteY51" fmla="*/ 2965622 h 3286897"/>
              <a:gd name="connsiteX52" fmla="*/ 1132931 w 1132931"/>
              <a:gd name="connsiteY52" fmla="*/ 2916195 h 3286897"/>
              <a:gd name="connsiteX53" fmla="*/ 1120574 w 1132931"/>
              <a:gd name="connsiteY53" fmla="*/ 2582562 h 3286897"/>
              <a:gd name="connsiteX54" fmla="*/ 1095861 w 1132931"/>
              <a:gd name="connsiteY54" fmla="*/ 2483708 h 3286897"/>
              <a:gd name="connsiteX55" fmla="*/ 1058791 w 1132931"/>
              <a:gd name="connsiteY55" fmla="*/ 2360141 h 3286897"/>
              <a:gd name="connsiteX56" fmla="*/ 1046434 w 1132931"/>
              <a:gd name="connsiteY56" fmla="*/ 2323070 h 3286897"/>
              <a:gd name="connsiteX57" fmla="*/ 993331 w 1132931"/>
              <a:gd name="connsiteY57" fmla="*/ 2265270 h 3286897"/>
              <a:gd name="connsiteX58" fmla="*/ 929244 w 1132931"/>
              <a:gd name="connsiteY58" fmla="*/ 2174128 h 3286897"/>
              <a:gd name="connsiteX59" fmla="*/ 862608 w 1132931"/>
              <a:gd name="connsiteY59" fmla="*/ 2089592 h 3286897"/>
              <a:gd name="connsiteX60" fmla="*/ 824756 w 1132931"/>
              <a:gd name="connsiteY60" fmla="*/ 1983285 h 3286897"/>
              <a:gd name="connsiteX61" fmla="*/ 801248 w 1132931"/>
              <a:gd name="connsiteY61" fmla="*/ 1884814 h 3286897"/>
              <a:gd name="connsiteX62" fmla="*/ 788899 w 1132931"/>
              <a:gd name="connsiteY62" fmla="*/ 1813561 h 3286897"/>
              <a:gd name="connsiteX63" fmla="*/ 774585 w 1132931"/>
              <a:gd name="connsiteY63" fmla="*/ 1729946 h 3286897"/>
              <a:gd name="connsiteX64" fmla="*/ 762228 w 1132931"/>
              <a:gd name="connsiteY64" fmla="*/ 1631092 h 3286897"/>
              <a:gd name="connsiteX65" fmla="*/ 749872 w 1132931"/>
              <a:gd name="connsiteY65" fmla="*/ 1581665 h 3286897"/>
              <a:gd name="connsiteX66" fmla="*/ 762228 w 1132931"/>
              <a:gd name="connsiteY66" fmla="*/ 1186249 h 3286897"/>
              <a:gd name="connsiteX67" fmla="*/ 786942 w 1132931"/>
              <a:gd name="connsiteY67" fmla="*/ 1099751 h 3286897"/>
              <a:gd name="connsiteX68" fmla="*/ 824012 w 1132931"/>
              <a:gd name="connsiteY68" fmla="*/ 1050324 h 3286897"/>
              <a:gd name="connsiteX69" fmla="*/ 836369 w 1132931"/>
              <a:gd name="connsiteY69" fmla="*/ 1013254 h 3286897"/>
              <a:gd name="connsiteX70" fmla="*/ 898153 w 1132931"/>
              <a:gd name="connsiteY70" fmla="*/ 939114 h 3286897"/>
              <a:gd name="connsiteX71" fmla="*/ 922866 w 1132931"/>
              <a:gd name="connsiteY71" fmla="*/ 852616 h 3286897"/>
              <a:gd name="connsiteX72" fmla="*/ 935223 w 1132931"/>
              <a:gd name="connsiteY72" fmla="*/ 803189 h 3286897"/>
              <a:gd name="connsiteX73" fmla="*/ 959937 w 1132931"/>
              <a:gd name="connsiteY73" fmla="*/ 753762 h 3286897"/>
              <a:gd name="connsiteX74" fmla="*/ 984650 w 1132931"/>
              <a:gd name="connsiteY74" fmla="*/ 667265 h 3286897"/>
              <a:gd name="connsiteX75" fmla="*/ 997007 w 1132931"/>
              <a:gd name="connsiteY75" fmla="*/ 630195 h 3286897"/>
              <a:gd name="connsiteX76" fmla="*/ 1034077 w 1132931"/>
              <a:gd name="connsiteY76" fmla="*/ 494270 h 3286897"/>
              <a:gd name="connsiteX77" fmla="*/ 1021720 w 1132931"/>
              <a:gd name="connsiteY77" fmla="*/ 247135 h 3286897"/>
              <a:gd name="connsiteX78" fmla="*/ 1009364 w 1132931"/>
              <a:gd name="connsiteY78" fmla="*/ 210065 h 3286897"/>
              <a:gd name="connsiteX79" fmla="*/ 972293 w 1132931"/>
              <a:gd name="connsiteY79" fmla="*/ 172995 h 3286897"/>
              <a:gd name="connsiteX80" fmla="*/ 935223 w 1132931"/>
              <a:gd name="connsiteY80" fmla="*/ 123568 h 3286897"/>
              <a:gd name="connsiteX81" fmla="*/ 898153 w 1132931"/>
              <a:gd name="connsiteY81" fmla="*/ 98854 h 3286897"/>
              <a:gd name="connsiteX82" fmla="*/ 861083 w 1132931"/>
              <a:gd name="connsiteY82" fmla="*/ 61784 h 3286897"/>
              <a:gd name="connsiteX83" fmla="*/ 824012 w 1132931"/>
              <a:gd name="connsiteY83" fmla="*/ 49427 h 3286897"/>
              <a:gd name="connsiteX84" fmla="*/ 774585 w 1132931"/>
              <a:gd name="connsiteY84" fmla="*/ 24714 h 3286897"/>
              <a:gd name="connsiteX85" fmla="*/ 700445 w 1132931"/>
              <a:gd name="connsiteY85" fmla="*/ 0 h 3286897"/>
              <a:gd name="connsiteX86" fmla="*/ 515093 w 1132931"/>
              <a:gd name="connsiteY86" fmla="*/ 24714 h 3286897"/>
              <a:gd name="connsiteX87" fmla="*/ 444061 w 1132931"/>
              <a:gd name="connsiteY87" fmla="*/ 54451 h 3286897"/>
              <a:gd name="connsiteX88" fmla="*/ 412784 w 1132931"/>
              <a:gd name="connsiteY88" fmla="*/ 71683 h 3286897"/>
              <a:gd name="connsiteX89" fmla="*/ 371482 w 1132931"/>
              <a:gd name="connsiteY89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90170 w 1101744"/>
              <a:gd name="connsiteY8" fmla="*/ 593009 h 3286897"/>
              <a:gd name="connsiteX9" fmla="*/ 105114 w 1101744"/>
              <a:gd name="connsiteY9" fmla="*/ 865515 h 3286897"/>
              <a:gd name="connsiteX10" fmla="*/ 106805 w 1101744"/>
              <a:gd name="connsiteY10" fmla="*/ 929889 h 3286897"/>
              <a:gd name="connsiteX11" fmla="*/ 118637 w 1101744"/>
              <a:gd name="connsiteY11" fmla="*/ 1027340 h 3286897"/>
              <a:gd name="connsiteX12" fmla="*/ 123170 w 1101744"/>
              <a:gd name="connsiteY12" fmla="*/ 1077994 h 3286897"/>
              <a:gd name="connsiteX13" fmla="*/ 139372 w 1101744"/>
              <a:gd name="connsiteY13" fmla="*/ 1139143 h 3286897"/>
              <a:gd name="connsiteX14" fmla="*/ 144846 w 1101744"/>
              <a:gd name="connsiteY14" fmla="*/ 1170942 h 3286897"/>
              <a:gd name="connsiteX15" fmla="*/ 155346 w 1101744"/>
              <a:gd name="connsiteY15" fmla="*/ 1189278 h 3286897"/>
              <a:gd name="connsiteX16" fmla="*/ 161273 w 1101744"/>
              <a:gd name="connsiteY16" fmla="*/ 1202307 h 3286897"/>
              <a:gd name="connsiteX17" fmla="*/ 197022 w 1101744"/>
              <a:gd name="connsiteY17" fmla="*/ 1230617 h 3286897"/>
              <a:gd name="connsiteX18" fmla="*/ 223322 w 1101744"/>
              <a:gd name="connsiteY18" fmla="*/ 1262137 h 3286897"/>
              <a:gd name="connsiteX19" fmla="*/ 287129 w 1101744"/>
              <a:gd name="connsiteY19" fmla="*/ 1287203 h 3286897"/>
              <a:gd name="connsiteX20" fmla="*/ 352575 w 1101744"/>
              <a:gd name="connsiteY20" fmla="*/ 1391365 h 3286897"/>
              <a:gd name="connsiteX21" fmla="*/ 398637 w 1101744"/>
              <a:gd name="connsiteY21" fmla="*/ 1463206 h 3286897"/>
              <a:gd name="connsiteX22" fmla="*/ 416874 w 1101744"/>
              <a:gd name="connsiteY22" fmla="*/ 1615956 h 3286897"/>
              <a:gd name="connsiteX23" fmla="*/ 408571 w 1101744"/>
              <a:gd name="connsiteY23" fmla="*/ 1731972 h 3286897"/>
              <a:gd name="connsiteX24" fmla="*/ 394580 w 1101744"/>
              <a:gd name="connsiteY24" fmla="*/ 1833052 h 3286897"/>
              <a:gd name="connsiteX25" fmla="*/ 360339 w 1101744"/>
              <a:gd name="connsiteY25" fmla="*/ 2125362 h 3286897"/>
              <a:gd name="connsiteX26" fmla="*/ 335625 w 1101744"/>
              <a:gd name="connsiteY26" fmla="*/ 2162433 h 3286897"/>
              <a:gd name="connsiteX27" fmla="*/ 310912 w 1101744"/>
              <a:gd name="connsiteY27" fmla="*/ 2211860 h 3286897"/>
              <a:gd name="connsiteX28" fmla="*/ 261485 w 1101744"/>
              <a:gd name="connsiteY28" fmla="*/ 2286000 h 3286897"/>
              <a:gd name="connsiteX29" fmla="*/ 199701 w 1101744"/>
              <a:gd name="connsiteY29" fmla="*/ 2372497 h 3286897"/>
              <a:gd name="connsiteX30" fmla="*/ 162631 w 1101744"/>
              <a:gd name="connsiteY30" fmla="*/ 2446638 h 3286897"/>
              <a:gd name="connsiteX31" fmla="*/ 150274 w 1101744"/>
              <a:gd name="connsiteY31" fmla="*/ 2483708 h 3286897"/>
              <a:gd name="connsiteX32" fmla="*/ 88490 w 1101744"/>
              <a:gd name="connsiteY32" fmla="*/ 2557849 h 3286897"/>
              <a:gd name="connsiteX33" fmla="*/ 51420 w 1101744"/>
              <a:gd name="connsiteY33" fmla="*/ 2656703 h 3286897"/>
              <a:gd name="connsiteX34" fmla="*/ 26706 w 1101744"/>
              <a:gd name="connsiteY34" fmla="*/ 2730843 h 3286897"/>
              <a:gd name="connsiteX35" fmla="*/ 14350 w 1101744"/>
              <a:gd name="connsiteY35" fmla="*/ 2767914 h 3286897"/>
              <a:gd name="connsiteX36" fmla="*/ 26706 w 1101744"/>
              <a:gd name="connsiteY36" fmla="*/ 3002692 h 3286897"/>
              <a:gd name="connsiteX37" fmla="*/ 39063 w 1101744"/>
              <a:gd name="connsiteY37" fmla="*/ 3052119 h 3286897"/>
              <a:gd name="connsiteX38" fmla="*/ 76133 w 1101744"/>
              <a:gd name="connsiteY38" fmla="*/ 3089189 h 3286897"/>
              <a:gd name="connsiteX39" fmla="*/ 113204 w 1101744"/>
              <a:gd name="connsiteY39" fmla="*/ 3163330 h 3286897"/>
              <a:gd name="connsiteX40" fmla="*/ 150274 w 1101744"/>
              <a:gd name="connsiteY40" fmla="*/ 3188043 h 3286897"/>
              <a:gd name="connsiteX41" fmla="*/ 199701 w 1101744"/>
              <a:gd name="connsiteY41" fmla="*/ 3225114 h 3286897"/>
              <a:gd name="connsiteX42" fmla="*/ 249128 w 1101744"/>
              <a:gd name="connsiteY42" fmla="*/ 3237470 h 3286897"/>
              <a:gd name="connsiteX43" fmla="*/ 372696 w 1101744"/>
              <a:gd name="connsiteY43" fmla="*/ 3286897 h 3286897"/>
              <a:gd name="connsiteX44" fmla="*/ 681614 w 1101744"/>
              <a:gd name="connsiteY44" fmla="*/ 3274541 h 3286897"/>
              <a:gd name="connsiteX45" fmla="*/ 780468 w 1101744"/>
              <a:gd name="connsiteY45" fmla="*/ 3249827 h 3286897"/>
              <a:gd name="connsiteX46" fmla="*/ 829896 w 1101744"/>
              <a:gd name="connsiteY46" fmla="*/ 3225114 h 3286897"/>
              <a:gd name="connsiteX47" fmla="*/ 904036 w 1101744"/>
              <a:gd name="connsiteY47" fmla="*/ 3200400 h 3286897"/>
              <a:gd name="connsiteX48" fmla="*/ 1015247 w 1101744"/>
              <a:gd name="connsiteY48" fmla="*/ 3113903 h 3286897"/>
              <a:gd name="connsiteX49" fmla="*/ 1052317 w 1101744"/>
              <a:gd name="connsiteY49" fmla="*/ 3039762 h 3286897"/>
              <a:gd name="connsiteX50" fmla="*/ 1077031 w 1101744"/>
              <a:gd name="connsiteY50" fmla="*/ 2965622 h 3286897"/>
              <a:gd name="connsiteX51" fmla="*/ 1101744 w 1101744"/>
              <a:gd name="connsiteY51" fmla="*/ 2916195 h 3286897"/>
              <a:gd name="connsiteX52" fmla="*/ 1089387 w 1101744"/>
              <a:gd name="connsiteY52" fmla="*/ 2582562 h 3286897"/>
              <a:gd name="connsiteX53" fmla="*/ 1064674 w 1101744"/>
              <a:gd name="connsiteY53" fmla="*/ 2483708 h 3286897"/>
              <a:gd name="connsiteX54" fmla="*/ 1027604 w 1101744"/>
              <a:gd name="connsiteY54" fmla="*/ 2360141 h 3286897"/>
              <a:gd name="connsiteX55" fmla="*/ 1015247 w 1101744"/>
              <a:gd name="connsiteY55" fmla="*/ 2323070 h 3286897"/>
              <a:gd name="connsiteX56" fmla="*/ 962144 w 1101744"/>
              <a:gd name="connsiteY56" fmla="*/ 2265270 h 3286897"/>
              <a:gd name="connsiteX57" fmla="*/ 898057 w 1101744"/>
              <a:gd name="connsiteY57" fmla="*/ 2174128 h 3286897"/>
              <a:gd name="connsiteX58" fmla="*/ 831421 w 1101744"/>
              <a:gd name="connsiteY58" fmla="*/ 2089592 h 3286897"/>
              <a:gd name="connsiteX59" fmla="*/ 793569 w 1101744"/>
              <a:gd name="connsiteY59" fmla="*/ 1983285 h 3286897"/>
              <a:gd name="connsiteX60" fmla="*/ 770061 w 1101744"/>
              <a:gd name="connsiteY60" fmla="*/ 1884814 h 3286897"/>
              <a:gd name="connsiteX61" fmla="*/ 757712 w 1101744"/>
              <a:gd name="connsiteY61" fmla="*/ 1813561 h 3286897"/>
              <a:gd name="connsiteX62" fmla="*/ 743398 w 1101744"/>
              <a:gd name="connsiteY62" fmla="*/ 1729946 h 3286897"/>
              <a:gd name="connsiteX63" fmla="*/ 731041 w 1101744"/>
              <a:gd name="connsiteY63" fmla="*/ 1631092 h 3286897"/>
              <a:gd name="connsiteX64" fmla="*/ 718685 w 1101744"/>
              <a:gd name="connsiteY64" fmla="*/ 1581665 h 3286897"/>
              <a:gd name="connsiteX65" fmla="*/ 731041 w 1101744"/>
              <a:gd name="connsiteY65" fmla="*/ 1186249 h 3286897"/>
              <a:gd name="connsiteX66" fmla="*/ 755755 w 1101744"/>
              <a:gd name="connsiteY66" fmla="*/ 1099751 h 3286897"/>
              <a:gd name="connsiteX67" fmla="*/ 792825 w 1101744"/>
              <a:gd name="connsiteY67" fmla="*/ 1050324 h 3286897"/>
              <a:gd name="connsiteX68" fmla="*/ 805182 w 1101744"/>
              <a:gd name="connsiteY68" fmla="*/ 1013254 h 3286897"/>
              <a:gd name="connsiteX69" fmla="*/ 866966 w 1101744"/>
              <a:gd name="connsiteY69" fmla="*/ 939114 h 3286897"/>
              <a:gd name="connsiteX70" fmla="*/ 891679 w 1101744"/>
              <a:gd name="connsiteY70" fmla="*/ 852616 h 3286897"/>
              <a:gd name="connsiteX71" fmla="*/ 904036 w 1101744"/>
              <a:gd name="connsiteY71" fmla="*/ 803189 h 3286897"/>
              <a:gd name="connsiteX72" fmla="*/ 928750 w 1101744"/>
              <a:gd name="connsiteY72" fmla="*/ 753762 h 3286897"/>
              <a:gd name="connsiteX73" fmla="*/ 953463 w 1101744"/>
              <a:gd name="connsiteY73" fmla="*/ 667265 h 3286897"/>
              <a:gd name="connsiteX74" fmla="*/ 965820 w 1101744"/>
              <a:gd name="connsiteY74" fmla="*/ 630195 h 3286897"/>
              <a:gd name="connsiteX75" fmla="*/ 1002890 w 1101744"/>
              <a:gd name="connsiteY75" fmla="*/ 494270 h 3286897"/>
              <a:gd name="connsiteX76" fmla="*/ 990533 w 1101744"/>
              <a:gd name="connsiteY76" fmla="*/ 247135 h 3286897"/>
              <a:gd name="connsiteX77" fmla="*/ 978177 w 1101744"/>
              <a:gd name="connsiteY77" fmla="*/ 210065 h 3286897"/>
              <a:gd name="connsiteX78" fmla="*/ 941106 w 1101744"/>
              <a:gd name="connsiteY78" fmla="*/ 172995 h 3286897"/>
              <a:gd name="connsiteX79" fmla="*/ 904036 w 1101744"/>
              <a:gd name="connsiteY79" fmla="*/ 123568 h 3286897"/>
              <a:gd name="connsiteX80" fmla="*/ 866966 w 1101744"/>
              <a:gd name="connsiteY80" fmla="*/ 98854 h 3286897"/>
              <a:gd name="connsiteX81" fmla="*/ 829896 w 1101744"/>
              <a:gd name="connsiteY81" fmla="*/ 61784 h 3286897"/>
              <a:gd name="connsiteX82" fmla="*/ 792825 w 1101744"/>
              <a:gd name="connsiteY82" fmla="*/ 49427 h 3286897"/>
              <a:gd name="connsiteX83" fmla="*/ 743398 w 1101744"/>
              <a:gd name="connsiteY83" fmla="*/ 24714 h 3286897"/>
              <a:gd name="connsiteX84" fmla="*/ 669258 w 1101744"/>
              <a:gd name="connsiteY84" fmla="*/ 0 h 3286897"/>
              <a:gd name="connsiteX85" fmla="*/ 483906 w 1101744"/>
              <a:gd name="connsiteY85" fmla="*/ 24714 h 3286897"/>
              <a:gd name="connsiteX86" fmla="*/ 412874 w 1101744"/>
              <a:gd name="connsiteY86" fmla="*/ 54451 h 3286897"/>
              <a:gd name="connsiteX87" fmla="*/ 381597 w 1101744"/>
              <a:gd name="connsiteY87" fmla="*/ 71683 h 3286897"/>
              <a:gd name="connsiteX88" fmla="*/ 340295 w 1101744"/>
              <a:gd name="connsiteY88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05114 w 1101744"/>
              <a:gd name="connsiteY8" fmla="*/ 865515 h 3286897"/>
              <a:gd name="connsiteX9" fmla="*/ 106805 w 1101744"/>
              <a:gd name="connsiteY9" fmla="*/ 929889 h 3286897"/>
              <a:gd name="connsiteX10" fmla="*/ 118637 w 1101744"/>
              <a:gd name="connsiteY10" fmla="*/ 1027340 h 3286897"/>
              <a:gd name="connsiteX11" fmla="*/ 123170 w 1101744"/>
              <a:gd name="connsiteY11" fmla="*/ 1077994 h 3286897"/>
              <a:gd name="connsiteX12" fmla="*/ 139372 w 1101744"/>
              <a:gd name="connsiteY12" fmla="*/ 1139143 h 3286897"/>
              <a:gd name="connsiteX13" fmla="*/ 144846 w 1101744"/>
              <a:gd name="connsiteY13" fmla="*/ 1170942 h 3286897"/>
              <a:gd name="connsiteX14" fmla="*/ 155346 w 1101744"/>
              <a:gd name="connsiteY14" fmla="*/ 1189278 h 3286897"/>
              <a:gd name="connsiteX15" fmla="*/ 161273 w 1101744"/>
              <a:gd name="connsiteY15" fmla="*/ 1202307 h 3286897"/>
              <a:gd name="connsiteX16" fmla="*/ 197022 w 1101744"/>
              <a:gd name="connsiteY16" fmla="*/ 1230617 h 3286897"/>
              <a:gd name="connsiteX17" fmla="*/ 223322 w 1101744"/>
              <a:gd name="connsiteY17" fmla="*/ 1262137 h 3286897"/>
              <a:gd name="connsiteX18" fmla="*/ 287129 w 1101744"/>
              <a:gd name="connsiteY18" fmla="*/ 1287203 h 3286897"/>
              <a:gd name="connsiteX19" fmla="*/ 352575 w 1101744"/>
              <a:gd name="connsiteY19" fmla="*/ 1391365 h 3286897"/>
              <a:gd name="connsiteX20" fmla="*/ 398637 w 1101744"/>
              <a:gd name="connsiteY20" fmla="*/ 1463206 h 3286897"/>
              <a:gd name="connsiteX21" fmla="*/ 416874 w 1101744"/>
              <a:gd name="connsiteY21" fmla="*/ 1615956 h 3286897"/>
              <a:gd name="connsiteX22" fmla="*/ 408571 w 1101744"/>
              <a:gd name="connsiteY22" fmla="*/ 1731972 h 3286897"/>
              <a:gd name="connsiteX23" fmla="*/ 394580 w 1101744"/>
              <a:gd name="connsiteY23" fmla="*/ 1833052 h 3286897"/>
              <a:gd name="connsiteX24" fmla="*/ 360339 w 1101744"/>
              <a:gd name="connsiteY24" fmla="*/ 2125362 h 3286897"/>
              <a:gd name="connsiteX25" fmla="*/ 335625 w 1101744"/>
              <a:gd name="connsiteY25" fmla="*/ 2162433 h 3286897"/>
              <a:gd name="connsiteX26" fmla="*/ 310912 w 1101744"/>
              <a:gd name="connsiteY26" fmla="*/ 2211860 h 3286897"/>
              <a:gd name="connsiteX27" fmla="*/ 261485 w 1101744"/>
              <a:gd name="connsiteY27" fmla="*/ 2286000 h 3286897"/>
              <a:gd name="connsiteX28" fmla="*/ 199701 w 1101744"/>
              <a:gd name="connsiteY28" fmla="*/ 2372497 h 3286897"/>
              <a:gd name="connsiteX29" fmla="*/ 162631 w 1101744"/>
              <a:gd name="connsiteY29" fmla="*/ 2446638 h 3286897"/>
              <a:gd name="connsiteX30" fmla="*/ 150274 w 1101744"/>
              <a:gd name="connsiteY30" fmla="*/ 2483708 h 3286897"/>
              <a:gd name="connsiteX31" fmla="*/ 88490 w 1101744"/>
              <a:gd name="connsiteY31" fmla="*/ 2557849 h 3286897"/>
              <a:gd name="connsiteX32" fmla="*/ 51420 w 1101744"/>
              <a:gd name="connsiteY32" fmla="*/ 2656703 h 3286897"/>
              <a:gd name="connsiteX33" fmla="*/ 26706 w 1101744"/>
              <a:gd name="connsiteY33" fmla="*/ 2730843 h 3286897"/>
              <a:gd name="connsiteX34" fmla="*/ 14350 w 1101744"/>
              <a:gd name="connsiteY34" fmla="*/ 2767914 h 3286897"/>
              <a:gd name="connsiteX35" fmla="*/ 26706 w 1101744"/>
              <a:gd name="connsiteY35" fmla="*/ 3002692 h 3286897"/>
              <a:gd name="connsiteX36" fmla="*/ 39063 w 1101744"/>
              <a:gd name="connsiteY36" fmla="*/ 3052119 h 3286897"/>
              <a:gd name="connsiteX37" fmla="*/ 76133 w 1101744"/>
              <a:gd name="connsiteY37" fmla="*/ 3089189 h 3286897"/>
              <a:gd name="connsiteX38" fmla="*/ 113204 w 1101744"/>
              <a:gd name="connsiteY38" fmla="*/ 3163330 h 3286897"/>
              <a:gd name="connsiteX39" fmla="*/ 150274 w 1101744"/>
              <a:gd name="connsiteY39" fmla="*/ 3188043 h 3286897"/>
              <a:gd name="connsiteX40" fmla="*/ 199701 w 1101744"/>
              <a:gd name="connsiteY40" fmla="*/ 3225114 h 3286897"/>
              <a:gd name="connsiteX41" fmla="*/ 249128 w 1101744"/>
              <a:gd name="connsiteY41" fmla="*/ 3237470 h 3286897"/>
              <a:gd name="connsiteX42" fmla="*/ 372696 w 1101744"/>
              <a:gd name="connsiteY42" fmla="*/ 3286897 h 3286897"/>
              <a:gd name="connsiteX43" fmla="*/ 681614 w 1101744"/>
              <a:gd name="connsiteY43" fmla="*/ 3274541 h 3286897"/>
              <a:gd name="connsiteX44" fmla="*/ 780468 w 1101744"/>
              <a:gd name="connsiteY44" fmla="*/ 3249827 h 3286897"/>
              <a:gd name="connsiteX45" fmla="*/ 829896 w 1101744"/>
              <a:gd name="connsiteY45" fmla="*/ 3225114 h 3286897"/>
              <a:gd name="connsiteX46" fmla="*/ 904036 w 1101744"/>
              <a:gd name="connsiteY46" fmla="*/ 3200400 h 3286897"/>
              <a:gd name="connsiteX47" fmla="*/ 1015247 w 1101744"/>
              <a:gd name="connsiteY47" fmla="*/ 3113903 h 3286897"/>
              <a:gd name="connsiteX48" fmla="*/ 1052317 w 1101744"/>
              <a:gd name="connsiteY48" fmla="*/ 3039762 h 3286897"/>
              <a:gd name="connsiteX49" fmla="*/ 1077031 w 1101744"/>
              <a:gd name="connsiteY49" fmla="*/ 2965622 h 3286897"/>
              <a:gd name="connsiteX50" fmla="*/ 1101744 w 1101744"/>
              <a:gd name="connsiteY50" fmla="*/ 2916195 h 3286897"/>
              <a:gd name="connsiteX51" fmla="*/ 1089387 w 1101744"/>
              <a:gd name="connsiteY51" fmla="*/ 2582562 h 3286897"/>
              <a:gd name="connsiteX52" fmla="*/ 1064674 w 1101744"/>
              <a:gd name="connsiteY52" fmla="*/ 2483708 h 3286897"/>
              <a:gd name="connsiteX53" fmla="*/ 1027604 w 1101744"/>
              <a:gd name="connsiteY53" fmla="*/ 2360141 h 3286897"/>
              <a:gd name="connsiteX54" fmla="*/ 1015247 w 1101744"/>
              <a:gd name="connsiteY54" fmla="*/ 2323070 h 3286897"/>
              <a:gd name="connsiteX55" fmla="*/ 962144 w 1101744"/>
              <a:gd name="connsiteY55" fmla="*/ 2265270 h 3286897"/>
              <a:gd name="connsiteX56" fmla="*/ 898057 w 1101744"/>
              <a:gd name="connsiteY56" fmla="*/ 2174128 h 3286897"/>
              <a:gd name="connsiteX57" fmla="*/ 831421 w 1101744"/>
              <a:gd name="connsiteY57" fmla="*/ 2089592 h 3286897"/>
              <a:gd name="connsiteX58" fmla="*/ 793569 w 1101744"/>
              <a:gd name="connsiteY58" fmla="*/ 1983285 h 3286897"/>
              <a:gd name="connsiteX59" fmla="*/ 770061 w 1101744"/>
              <a:gd name="connsiteY59" fmla="*/ 1884814 h 3286897"/>
              <a:gd name="connsiteX60" fmla="*/ 757712 w 1101744"/>
              <a:gd name="connsiteY60" fmla="*/ 1813561 h 3286897"/>
              <a:gd name="connsiteX61" fmla="*/ 743398 w 1101744"/>
              <a:gd name="connsiteY61" fmla="*/ 1729946 h 3286897"/>
              <a:gd name="connsiteX62" fmla="*/ 731041 w 1101744"/>
              <a:gd name="connsiteY62" fmla="*/ 1631092 h 3286897"/>
              <a:gd name="connsiteX63" fmla="*/ 718685 w 1101744"/>
              <a:gd name="connsiteY63" fmla="*/ 1581665 h 3286897"/>
              <a:gd name="connsiteX64" fmla="*/ 731041 w 1101744"/>
              <a:gd name="connsiteY64" fmla="*/ 1186249 h 3286897"/>
              <a:gd name="connsiteX65" fmla="*/ 755755 w 1101744"/>
              <a:gd name="connsiteY65" fmla="*/ 1099751 h 3286897"/>
              <a:gd name="connsiteX66" fmla="*/ 792825 w 1101744"/>
              <a:gd name="connsiteY66" fmla="*/ 1050324 h 3286897"/>
              <a:gd name="connsiteX67" fmla="*/ 805182 w 1101744"/>
              <a:gd name="connsiteY67" fmla="*/ 1013254 h 3286897"/>
              <a:gd name="connsiteX68" fmla="*/ 866966 w 1101744"/>
              <a:gd name="connsiteY68" fmla="*/ 939114 h 3286897"/>
              <a:gd name="connsiteX69" fmla="*/ 891679 w 1101744"/>
              <a:gd name="connsiteY69" fmla="*/ 852616 h 3286897"/>
              <a:gd name="connsiteX70" fmla="*/ 904036 w 1101744"/>
              <a:gd name="connsiteY70" fmla="*/ 803189 h 3286897"/>
              <a:gd name="connsiteX71" fmla="*/ 928750 w 1101744"/>
              <a:gd name="connsiteY71" fmla="*/ 753762 h 3286897"/>
              <a:gd name="connsiteX72" fmla="*/ 953463 w 1101744"/>
              <a:gd name="connsiteY72" fmla="*/ 667265 h 3286897"/>
              <a:gd name="connsiteX73" fmla="*/ 965820 w 1101744"/>
              <a:gd name="connsiteY73" fmla="*/ 630195 h 3286897"/>
              <a:gd name="connsiteX74" fmla="*/ 1002890 w 1101744"/>
              <a:gd name="connsiteY74" fmla="*/ 494270 h 3286897"/>
              <a:gd name="connsiteX75" fmla="*/ 990533 w 1101744"/>
              <a:gd name="connsiteY75" fmla="*/ 247135 h 3286897"/>
              <a:gd name="connsiteX76" fmla="*/ 978177 w 1101744"/>
              <a:gd name="connsiteY76" fmla="*/ 210065 h 3286897"/>
              <a:gd name="connsiteX77" fmla="*/ 941106 w 1101744"/>
              <a:gd name="connsiteY77" fmla="*/ 172995 h 3286897"/>
              <a:gd name="connsiteX78" fmla="*/ 904036 w 1101744"/>
              <a:gd name="connsiteY78" fmla="*/ 123568 h 3286897"/>
              <a:gd name="connsiteX79" fmla="*/ 866966 w 1101744"/>
              <a:gd name="connsiteY79" fmla="*/ 98854 h 3286897"/>
              <a:gd name="connsiteX80" fmla="*/ 829896 w 1101744"/>
              <a:gd name="connsiteY80" fmla="*/ 61784 h 3286897"/>
              <a:gd name="connsiteX81" fmla="*/ 792825 w 1101744"/>
              <a:gd name="connsiteY81" fmla="*/ 49427 h 3286897"/>
              <a:gd name="connsiteX82" fmla="*/ 743398 w 1101744"/>
              <a:gd name="connsiteY82" fmla="*/ 24714 h 3286897"/>
              <a:gd name="connsiteX83" fmla="*/ 669258 w 1101744"/>
              <a:gd name="connsiteY83" fmla="*/ 0 h 3286897"/>
              <a:gd name="connsiteX84" fmla="*/ 483906 w 1101744"/>
              <a:gd name="connsiteY84" fmla="*/ 24714 h 3286897"/>
              <a:gd name="connsiteX85" fmla="*/ 412874 w 1101744"/>
              <a:gd name="connsiteY85" fmla="*/ 54451 h 3286897"/>
              <a:gd name="connsiteX86" fmla="*/ 381597 w 1101744"/>
              <a:gd name="connsiteY86" fmla="*/ 71683 h 3286897"/>
              <a:gd name="connsiteX87" fmla="*/ 340295 w 1101744"/>
              <a:gd name="connsiteY87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43156 w 1100054"/>
              <a:gd name="connsiteY12" fmla="*/ 1170942 h 3286897"/>
              <a:gd name="connsiteX13" fmla="*/ 153656 w 1100054"/>
              <a:gd name="connsiteY13" fmla="*/ 1189278 h 3286897"/>
              <a:gd name="connsiteX14" fmla="*/ 159583 w 1100054"/>
              <a:gd name="connsiteY14" fmla="*/ 1202307 h 3286897"/>
              <a:gd name="connsiteX15" fmla="*/ 195332 w 1100054"/>
              <a:gd name="connsiteY15" fmla="*/ 1230617 h 3286897"/>
              <a:gd name="connsiteX16" fmla="*/ 221632 w 1100054"/>
              <a:gd name="connsiteY16" fmla="*/ 1262137 h 3286897"/>
              <a:gd name="connsiteX17" fmla="*/ 285439 w 1100054"/>
              <a:gd name="connsiteY17" fmla="*/ 1287203 h 3286897"/>
              <a:gd name="connsiteX18" fmla="*/ 350885 w 1100054"/>
              <a:gd name="connsiteY18" fmla="*/ 1391365 h 3286897"/>
              <a:gd name="connsiteX19" fmla="*/ 396947 w 1100054"/>
              <a:gd name="connsiteY19" fmla="*/ 1463206 h 3286897"/>
              <a:gd name="connsiteX20" fmla="*/ 415184 w 1100054"/>
              <a:gd name="connsiteY20" fmla="*/ 1615956 h 3286897"/>
              <a:gd name="connsiteX21" fmla="*/ 406881 w 1100054"/>
              <a:gd name="connsiteY21" fmla="*/ 1731972 h 3286897"/>
              <a:gd name="connsiteX22" fmla="*/ 392890 w 1100054"/>
              <a:gd name="connsiteY22" fmla="*/ 1833052 h 3286897"/>
              <a:gd name="connsiteX23" fmla="*/ 358649 w 1100054"/>
              <a:gd name="connsiteY23" fmla="*/ 2125362 h 3286897"/>
              <a:gd name="connsiteX24" fmla="*/ 333935 w 1100054"/>
              <a:gd name="connsiteY24" fmla="*/ 2162433 h 3286897"/>
              <a:gd name="connsiteX25" fmla="*/ 309222 w 1100054"/>
              <a:gd name="connsiteY25" fmla="*/ 2211860 h 3286897"/>
              <a:gd name="connsiteX26" fmla="*/ 259795 w 1100054"/>
              <a:gd name="connsiteY26" fmla="*/ 2286000 h 3286897"/>
              <a:gd name="connsiteX27" fmla="*/ 198011 w 1100054"/>
              <a:gd name="connsiteY27" fmla="*/ 2372497 h 3286897"/>
              <a:gd name="connsiteX28" fmla="*/ 160941 w 1100054"/>
              <a:gd name="connsiteY28" fmla="*/ 2446638 h 3286897"/>
              <a:gd name="connsiteX29" fmla="*/ 148584 w 1100054"/>
              <a:gd name="connsiteY29" fmla="*/ 2483708 h 3286897"/>
              <a:gd name="connsiteX30" fmla="*/ 86800 w 1100054"/>
              <a:gd name="connsiteY30" fmla="*/ 2557849 h 3286897"/>
              <a:gd name="connsiteX31" fmla="*/ 49730 w 1100054"/>
              <a:gd name="connsiteY31" fmla="*/ 2656703 h 3286897"/>
              <a:gd name="connsiteX32" fmla="*/ 25016 w 1100054"/>
              <a:gd name="connsiteY32" fmla="*/ 2730843 h 3286897"/>
              <a:gd name="connsiteX33" fmla="*/ 12660 w 1100054"/>
              <a:gd name="connsiteY33" fmla="*/ 2767914 h 3286897"/>
              <a:gd name="connsiteX34" fmla="*/ 25016 w 1100054"/>
              <a:gd name="connsiteY34" fmla="*/ 3002692 h 3286897"/>
              <a:gd name="connsiteX35" fmla="*/ 37373 w 1100054"/>
              <a:gd name="connsiteY35" fmla="*/ 3052119 h 3286897"/>
              <a:gd name="connsiteX36" fmla="*/ 74443 w 1100054"/>
              <a:gd name="connsiteY36" fmla="*/ 3089189 h 3286897"/>
              <a:gd name="connsiteX37" fmla="*/ 111514 w 1100054"/>
              <a:gd name="connsiteY37" fmla="*/ 3163330 h 3286897"/>
              <a:gd name="connsiteX38" fmla="*/ 148584 w 1100054"/>
              <a:gd name="connsiteY38" fmla="*/ 3188043 h 3286897"/>
              <a:gd name="connsiteX39" fmla="*/ 198011 w 1100054"/>
              <a:gd name="connsiteY39" fmla="*/ 3225114 h 3286897"/>
              <a:gd name="connsiteX40" fmla="*/ 247438 w 1100054"/>
              <a:gd name="connsiteY40" fmla="*/ 3237470 h 3286897"/>
              <a:gd name="connsiteX41" fmla="*/ 371006 w 1100054"/>
              <a:gd name="connsiteY41" fmla="*/ 3286897 h 3286897"/>
              <a:gd name="connsiteX42" fmla="*/ 679924 w 1100054"/>
              <a:gd name="connsiteY42" fmla="*/ 3274541 h 3286897"/>
              <a:gd name="connsiteX43" fmla="*/ 778778 w 1100054"/>
              <a:gd name="connsiteY43" fmla="*/ 3249827 h 3286897"/>
              <a:gd name="connsiteX44" fmla="*/ 828206 w 1100054"/>
              <a:gd name="connsiteY44" fmla="*/ 3225114 h 3286897"/>
              <a:gd name="connsiteX45" fmla="*/ 902346 w 1100054"/>
              <a:gd name="connsiteY45" fmla="*/ 3200400 h 3286897"/>
              <a:gd name="connsiteX46" fmla="*/ 1013557 w 1100054"/>
              <a:gd name="connsiteY46" fmla="*/ 3113903 h 3286897"/>
              <a:gd name="connsiteX47" fmla="*/ 1050627 w 1100054"/>
              <a:gd name="connsiteY47" fmla="*/ 3039762 h 3286897"/>
              <a:gd name="connsiteX48" fmla="*/ 1075341 w 1100054"/>
              <a:gd name="connsiteY48" fmla="*/ 2965622 h 3286897"/>
              <a:gd name="connsiteX49" fmla="*/ 1100054 w 1100054"/>
              <a:gd name="connsiteY49" fmla="*/ 2916195 h 3286897"/>
              <a:gd name="connsiteX50" fmla="*/ 1087697 w 1100054"/>
              <a:gd name="connsiteY50" fmla="*/ 2582562 h 3286897"/>
              <a:gd name="connsiteX51" fmla="*/ 1062984 w 1100054"/>
              <a:gd name="connsiteY51" fmla="*/ 2483708 h 3286897"/>
              <a:gd name="connsiteX52" fmla="*/ 1025914 w 1100054"/>
              <a:gd name="connsiteY52" fmla="*/ 2360141 h 3286897"/>
              <a:gd name="connsiteX53" fmla="*/ 1013557 w 1100054"/>
              <a:gd name="connsiteY53" fmla="*/ 2323070 h 3286897"/>
              <a:gd name="connsiteX54" fmla="*/ 960454 w 1100054"/>
              <a:gd name="connsiteY54" fmla="*/ 2265270 h 3286897"/>
              <a:gd name="connsiteX55" fmla="*/ 896367 w 1100054"/>
              <a:gd name="connsiteY55" fmla="*/ 2174128 h 3286897"/>
              <a:gd name="connsiteX56" fmla="*/ 829731 w 1100054"/>
              <a:gd name="connsiteY56" fmla="*/ 2089592 h 3286897"/>
              <a:gd name="connsiteX57" fmla="*/ 791879 w 1100054"/>
              <a:gd name="connsiteY57" fmla="*/ 1983285 h 3286897"/>
              <a:gd name="connsiteX58" fmla="*/ 768371 w 1100054"/>
              <a:gd name="connsiteY58" fmla="*/ 1884814 h 3286897"/>
              <a:gd name="connsiteX59" fmla="*/ 756022 w 1100054"/>
              <a:gd name="connsiteY59" fmla="*/ 1813561 h 3286897"/>
              <a:gd name="connsiteX60" fmla="*/ 741708 w 1100054"/>
              <a:gd name="connsiteY60" fmla="*/ 1729946 h 3286897"/>
              <a:gd name="connsiteX61" fmla="*/ 729351 w 1100054"/>
              <a:gd name="connsiteY61" fmla="*/ 1631092 h 3286897"/>
              <a:gd name="connsiteX62" fmla="*/ 716995 w 1100054"/>
              <a:gd name="connsiteY62" fmla="*/ 1581665 h 3286897"/>
              <a:gd name="connsiteX63" fmla="*/ 729351 w 1100054"/>
              <a:gd name="connsiteY63" fmla="*/ 1186249 h 3286897"/>
              <a:gd name="connsiteX64" fmla="*/ 754065 w 1100054"/>
              <a:gd name="connsiteY64" fmla="*/ 1099751 h 3286897"/>
              <a:gd name="connsiteX65" fmla="*/ 791135 w 1100054"/>
              <a:gd name="connsiteY65" fmla="*/ 1050324 h 3286897"/>
              <a:gd name="connsiteX66" fmla="*/ 803492 w 1100054"/>
              <a:gd name="connsiteY66" fmla="*/ 1013254 h 3286897"/>
              <a:gd name="connsiteX67" fmla="*/ 865276 w 1100054"/>
              <a:gd name="connsiteY67" fmla="*/ 939114 h 3286897"/>
              <a:gd name="connsiteX68" fmla="*/ 889989 w 1100054"/>
              <a:gd name="connsiteY68" fmla="*/ 852616 h 3286897"/>
              <a:gd name="connsiteX69" fmla="*/ 902346 w 1100054"/>
              <a:gd name="connsiteY69" fmla="*/ 803189 h 3286897"/>
              <a:gd name="connsiteX70" fmla="*/ 927060 w 1100054"/>
              <a:gd name="connsiteY70" fmla="*/ 753762 h 3286897"/>
              <a:gd name="connsiteX71" fmla="*/ 951773 w 1100054"/>
              <a:gd name="connsiteY71" fmla="*/ 667265 h 3286897"/>
              <a:gd name="connsiteX72" fmla="*/ 964130 w 1100054"/>
              <a:gd name="connsiteY72" fmla="*/ 630195 h 3286897"/>
              <a:gd name="connsiteX73" fmla="*/ 1001200 w 1100054"/>
              <a:gd name="connsiteY73" fmla="*/ 494270 h 3286897"/>
              <a:gd name="connsiteX74" fmla="*/ 988843 w 1100054"/>
              <a:gd name="connsiteY74" fmla="*/ 247135 h 3286897"/>
              <a:gd name="connsiteX75" fmla="*/ 976487 w 1100054"/>
              <a:gd name="connsiteY75" fmla="*/ 210065 h 3286897"/>
              <a:gd name="connsiteX76" fmla="*/ 939416 w 1100054"/>
              <a:gd name="connsiteY76" fmla="*/ 172995 h 3286897"/>
              <a:gd name="connsiteX77" fmla="*/ 902346 w 1100054"/>
              <a:gd name="connsiteY77" fmla="*/ 123568 h 3286897"/>
              <a:gd name="connsiteX78" fmla="*/ 865276 w 1100054"/>
              <a:gd name="connsiteY78" fmla="*/ 98854 h 3286897"/>
              <a:gd name="connsiteX79" fmla="*/ 828206 w 1100054"/>
              <a:gd name="connsiteY79" fmla="*/ 61784 h 3286897"/>
              <a:gd name="connsiteX80" fmla="*/ 791135 w 1100054"/>
              <a:gd name="connsiteY80" fmla="*/ 49427 h 3286897"/>
              <a:gd name="connsiteX81" fmla="*/ 741708 w 1100054"/>
              <a:gd name="connsiteY81" fmla="*/ 24714 h 3286897"/>
              <a:gd name="connsiteX82" fmla="*/ 667568 w 1100054"/>
              <a:gd name="connsiteY82" fmla="*/ 0 h 3286897"/>
              <a:gd name="connsiteX83" fmla="*/ 482216 w 1100054"/>
              <a:gd name="connsiteY83" fmla="*/ 24714 h 3286897"/>
              <a:gd name="connsiteX84" fmla="*/ 411184 w 1100054"/>
              <a:gd name="connsiteY84" fmla="*/ 54451 h 3286897"/>
              <a:gd name="connsiteX85" fmla="*/ 379907 w 1100054"/>
              <a:gd name="connsiteY85" fmla="*/ 71683 h 3286897"/>
              <a:gd name="connsiteX86" fmla="*/ 338605 w 1100054"/>
              <a:gd name="connsiteY86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59583 w 1100054"/>
              <a:gd name="connsiteY13" fmla="*/ 1202307 h 3286897"/>
              <a:gd name="connsiteX14" fmla="*/ 195332 w 1100054"/>
              <a:gd name="connsiteY14" fmla="*/ 1230617 h 3286897"/>
              <a:gd name="connsiteX15" fmla="*/ 221632 w 1100054"/>
              <a:gd name="connsiteY15" fmla="*/ 1262137 h 3286897"/>
              <a:gd name="connsiteX16" fmla="*/ 285439 w 1100054"/>
              <a:gd name="connsiteY16" fmla="*/ 1287203 h 3286897"/>
              <a:gd name="connsiteX17" fmla="*/ 350885 w 1100054"/>
              <a:gd name="connsiteY17" fmla="*/ 1391365 h 3286897"/>
              <a:gd name="connsiteX18" fmla="*/ 396947 w 1100054"/>
              <a:gd name="connsiteY18" fmla="*/ 1463206 h 3286897"/>
              <a:gd name="connsiteX19" fmla="*/ 415184 w 1100054"/>
              <a:gd name="connsiteY19" fmla="*/ 1615956 h 3286897"/>
              <a:gd name="connsiteX20" fmla="*/ 406881 w 1100054"/>
              <a:gd name="connsiteY20" fmla="*/ 1731972 h 3286897"/>
              <a:gd name="connsiteX21" fmla="*/ 392890 w 1100054"/>
              <a:gd name="connsiteY21" fmla="*/ 1833052 h 3286897"/>
              <a:gd name="connsiteX22" fmla="*/ 358649 w 1100054"/>
              <a:gd name="connsiteY22" fmla="*/ 2125362 h 3286897"/>
              <a:gd name="connsiteX23" fmla="*/ 333935 w 1100054"/>
              <a:gd name="connsiteY23" fmla="*/ 2162433 h 3286897"/>
              <a:gd name="connsiteX24" fmla="*/ 309222 w 1100054"/>
              <a:gd name="connsiteY24" fmla="*/ 2211860 h 3286897"/>
              <a:gd name="connsiteX25" fmla="*/ 259795 w 1100054"/>
              <a:gd name="connsiteY25" fmla="*/ 2286000 h 3286897"/>
              <a:gd name="connsiteX26" fmla="*/ 198011 w 1100054"/>
              <a:gd name="connsiteY26" fmla="*/ 2372497 h 3286897"/>
              <a:gd name="connsiteX27" fmla="*/ 160941 w 1100054"/>
              <a:gd name="connsiteY27" fmla="*/ 2446638 h 3286897"/>
              <a:gd name="connsiteX28" fmla="*/ 148584 w 1100054"/>
              <a:gd name="connsiteY28" fmla="*/ 2483708 h 3286897"/>
              <a:gd name="connsiteX29" fmla="*/ 86800 w 1100054"/>
              <a:gd name="connsiteY29" fmla="*/ 2557849 h 3286897"/>
              <a:gd name="connsiteX30" fmla="*/ 49730 w 1100054"/>
              <a:gd name="connsiteY30" fmla="*/ 2656703 h 3286897"/>
              <a:gd name="connsiteX31" fmla="*/ 25016 w 1100054"/>
              <a:gd name="connsiteY31" fmla="*/ 2730843 h 3286897"/>
              <a:gd name="connsiteX32" fmla="*/ 12660 w 1100054"/>
              <a:gd name="connsiteY32" fmla="*/ 2767914 h 3286897"/>
              <a:gd name="connsiteX33" fmla="*/ 25016 w 1100054"/>
              <a:gd name="connsiteY33" fmla="*/ 3002692 h 3286897"/>
              <a:gd name="connsiteX34" fmla="*/ 37373 w 1100054"/>
              <a:gd name="connsiteY34" fmla="*/ 3052119 h 3286897"/>
              <a:gd name="connsiteX35" fmla="*/ 74443 w 1100054"/>
              <a:gd name="connsiteY35" fmla="*/ 3089189 h 3286897"/>
              <a:gd name="connsiteX36" fmla="*/ 111514 w 1100054"/>
              <a:gd name="connsiteY36" fmla="*/ 3163330 h 3286897"/>
              <a:gd name="connsiteX37" fmla="*/ 148584 w 1100054"/>
              <a:gd name="connsiteY37" fmla="*/ 3188043 h 3286897"/>
              <a:gd name="connsiteX38" fmla="*/ 198011 w 1100054"/>
              <a:gd name="connsiteY38" fmla="*/ 3225114 h 3286897"/>
              <a:gd name="connsiteX39" fmla="*/ 247438 w 1100054"/>
              <a:gd name="connsiteY39" fmla="*/ 3237470 h 3286897"/>
              <a:gd name="connsiteX40" fmla="*/ 371006 w 1100054"/>
              <a:gd name="connsiteY40" fmla="*/ 3286897 h 3286897"/>
              <a:gd name="connsiteX41" fmla="*/ 679924 w 1100054"/>
              <a:gd name="connsiteY41" fmla="*/ 3274541 h 3286897"/>
              <a:gd name="connsiteX42" fmla="*/ 778778 w 1100054"/>
              <a:gd name="connsiteY42" fmla="*/ 3249827 h 3286897"/>
              <a:gd name="connsiteX43" fmla="*/ 828206 w 1100054"/>
              <a:gd name="connsiteY43" fmla="*/ 3225114 h 3286897"/>
              <a:gd name="connsiteX44" fmla="*/ 902346 w 1100054"/>
              <a:gd name="connsiteY44" fmla="*/ 3200400 h 3286897"/>
              <a:gd name="connsiteX45" fmla="*/ 1013557 w 1100054"/>
              <a:gd name="connsiteY45" fmla="*/ 3113903 h 3286897"/>
              <a:gd name="connsiteX46" fmla="*/ 1050627 w 1100054"/>
              <a:gd name="connsiteY46" fmla="*/ 3039762 h 3286897"/>
              <a:gd name="connsiteX47" fmla="*/ 1075341 w 1100054"/>
              <a:gd name="connsiteY47" fmla="*/ 2965622 h 3286897"/>
              <a:gd name="connsiteX48" fmla="*/ 1100054 w 1100054"/>
              <a:gd name="connsiteY48" fmla="*/ 2916195 h 3286897"/>
              <a:gd name="connsiteX49" fmla="*/ 1087697 w 1100054"/>
              <a:gd name="connsiteY49" fmla="*/ 2582562 h 3286897"/>
              <a:gd name="connsiteX50" fmla="*/ 1062984 w 1100054"/>
              <a:gd name="connsiteY50" fmla="*/ 2483708 h 3286897"/>
              <a:gd name="connsiteX51" fmla="*/ 1025914 w 1100054"/>
              <a:gd name="connsiteY51" fmla="*/ 2360141 h 3286897"/>
              <a:gd name="connsiteX52" fmla="*/ 1013557 w 1100054"/>
              <a:gd name="connsiteY52" fmla="*/ 2323070 h 3286897"/>
              <a:gd name="connsiteX53" fmla="*/ 960454 w 1100054"/>
              <a:gd name="connsiteY53" fmla="*/ 2265270 h 3286897"/>
              <a:gd name="connsiteX54" fmla="*/ 896367 w 1100054"/>
              <a:gd name="connsiteY54" fmla="*/ 2174128 h 3286897"/>
              <a:gd name="connsiteX55" fmla="*/ 829731 w 1100054"/>
              <a:gd name="connsiteY55" fmla="*/ 2089592 h 3286897"/>
              <a:gd name="connsiteX56" fmla="*/ 791879 w 1100054"/>
              <a:gd name="connsiteY56" fmla="*/ 1983285 h 3286897"/>
              <a:gd name="connsiteX57" fmla="*/ 768371 w 1100054"/>
              <a:gd name="connsiteY57" fmla="*/ 1884814 h 3286897"/>
              <a:gd name="connsiteX58" fmla="*/ 756022 w 1100054"/>
              <a:gd name="connsiteY58" fmla="*/ 1813561 h 3286897"/>
              <a:gd name="connsiteX59" fmla="*/ 741708 w 1100054"/>
              <a:gd name="connsiteY59" fmla="*/ 1729946 h 3286897"/>
              <a:gd name="connsiteX60" fmla="*/ 729351 w 1100054"/>
              <a:gd name="connsiteY60" fmla="*/ 1631092 h 3286897"/>
              <a:gd name="connsiteX61" fmla="*/ 716995 w 1100054"/>
              <a:gd name="connsiteY61" fmla="*/ 1581665 h 3286897"/>
              <a:gd name="connsiteX62" fmla="*/ 729351 w 1100054"/>
              <a:gd name="connsiteY62" fmla="*/ 1186249 h 3286897"/>
              <a:gd name="connsiteX63" fmla="*/ 754065 w 1100054"/>
              <a:gd name="connsiteY63" fmla="*/ 1099751 h 3286897"/>
              <a:gd name="connsiteX64" fmla="*/ 791135 w 1100054"/>
              <a:gd name="connsiteY64" fmla="*/ 1050324 h 3286897"/>
              <a:gd name="connsiteX65" fmla="*/ 803492 w 1100054"/>
              <a:gd name="connsiteY65" fmla="*/ 1013254 h 3286897"/>
              <a:gd name="connsiteX66" fmla="*/ 865276 w 1100054"/>
              <a:gd name="connsiteY66" fmla="*/ 939114 h 3286897"/>
              <a:gd name="connsiteX67" fmla="*/ 889989 w 1100054"/>
              <a:gd name="connsiteY67" fmla="*/ 852616 h 3286897"/>
              <a:gd name="connsiteX68" fmla="*/ 902346 w 1100054"/>
              <a:gd name="connsiteY68" fmla="*/ 803189 h 3286897"/>
              <a:gd name="connsiteX69" fmla="*/ 927060 w 1100054"/>
              <a:gd name="connsiteY69" fmla="*/ 753762 h 3286897"/>
              <a:gd name="connsiteX70" fmla="*/ 951773 w 1100054"/>
              <a:gd name="connsiteY70" fmla="*/ 667265 h 3286897"/>
              <a:gd name="connsiteX71" fmla="*/ 964130 w 1100054"/>
              <a:gd name="connsiteY71" fmla="*/ 630195 h 3286897"/>
              <a:gd name="connsiteX72" fmla="*/ 1001200 w 1100054"/>
              <a:gd name="connsiteY72" fmla="*/ 494270 h 3286897"/>
              <a:gd name="connsiteX73" fmla="*/ 988843 w 1100054"/>
              <a:gd name="connsiteY73" fmla="*/ 247135 h 3286897"/>
              <a:gd name="connsiteX74" fmla="*/ 976487 w 1100054"/>
              <a:gd name="connsiteY74" fmla="*/ 210065 h 3286897"/>
              <a:gd name="connsiteX75" fmla="*/ 939416 w 1100054"/>
              <a:gd name="connsiteY75" fmla="*/ 172995 h 3286897"/>
              <a:gd name="connsiteX76" fmla="*/ 902346 w 1100054"/>
              <a:gd name="connsiteY76" fmla="*/ 123568 h 3286897"/>
              <a:gd name="connsiteX77" fmla="*/ 865276 w 1100054"/>
              <a:gd name="connsiteY77" fmla="*/ 98854 h 3286897"/>
              <a:gd name="connsiteX78" fmla="*/ 828206 w 1100054"/>
              <a:gd name="connsiteY78" fmla="*/ 61784 h 3286897"/>
              <a:gd name="connsiteX79" fmla="*/ 791135 w 1100054"/>
              <a:gd name="connsiteY79" fmla="*/ 49427 h 3286897"/>
              <a:gd name="connsiteX80" fmla="*/ 741708 w 1100054"/>
              <a:gd name="connsiteY80" fmla="*/ 24714 h 3286897"/>
              <a:gd name="connsiteX81" fmla="*/ 667568 w 1100054"/>
              <a:gd name="connsiteY81" fmla="*/ 0 h 3286897"/>
              <a:gd name="connsiteX82" fmla="*/ 482216 w 1100054"/>
              <a:gd name="connsiteY82" fmla="*/ 24714 h 3286897"/>
              <a:gd name="connsiteX83" fmla="*/ 411184 w 1100054"/>
              <a:gd name="connsiteY83" fmla="*/ 54451 h 3286897"/>
              <a:gd name="connsiteX84" fmla="*/ 379907 w 1100054"/>
              <a:gd name="connsiteY84" fmla="*/ 71683 h 3286897"/>
              <a:gd name="connsiteX85" fmla="*/ 338605 w 1100054"/>
              <a:gd name="connsiteY85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95332 w 1100054"/>
              <a:gd name="connsiteY13" fmla="*/ 1230617 h 3286897"/>
              <a:gd name="connsiteX14" fmla="*/ 221632 w 1100054"/>
              <a:gd name="connsiteY14" fmla="*/ 1262137 h 3286897"/>
              <a:gd name="connsiteX15" fmla="*/ 285439 w 1100054"/>
              <a:gd name="connsiteY15" fmla="*/ 1287203 h 3286897"/>
              <a:gd name="connsiteX16" fmla="*/ 350885 w 1100054"/>
              <a:gd name="connsiteY16" fmla="*/ 1391365 h 3286897"/>
              <a:gd name="connsiteX17" fmla="*/ 396947 w 1100054"/>
              <a:gd name="connsiteY17" fmla="*/ 1463206 h 3286897"/>
              <a:gd name="connsiteX18" fmla="*/ 415184 w 1100054"/>
              <a:gd name="connsiteY18" fmla="*/ 1615956 h 3286897"/>
              <a:gd name="connsiteX19" fmla="*/ 406881 w 1100054"/>
              <a:gd name="connsiteY19" fmla="*/ 1731972 h 3286897"/>
              <a:gd name="connsiteX20" fmla="*/ 392890 w 1100054"/>
              <a:gd name="connsiteY20" fmla="*/ 1833052 h 3286897"/>
              <a:gd name="connsiteX21" fmla="*/ 358649 w 1100054"/>
              <a:gd name="connsiteY21" fmla="*/ 2125362 h 3286897"/>
              <a:gd name="connsiteX22" fmla="*/ 333935 w 1100054"/>
              <a:gd name="connsiteY22" fmla="*/ 2162433 h 3286897"/>
              <a:gd name="connsiteX23" fmla="*/ 309222 w 1100054"/>
              <a:gd name="connsiteY23" fmla="*/ 2211860 h 3286897"/>
              <a:gd name="connsiteX24" fmla="*/ 259795 w 1100054"/>
              <a:gd name="connsiteY24" fmla="*/ 2286000 h 3286897"/>
              <a:gd name="connsiteX25" fmla="*/ 198011 w 1100054"/>
              <a:gd name="connsiteY25" fmla="*/ 2372497 h 3286897"/>
              <a:gd name="connsiteX26" fmla="*/ 160941 w 1100054"/>
              <a:gd name="connsiteY26" fmla="*/ 2446638 h 3286897"/>
              <a:gd name="connsiteX27" fmla="*/ 148584 w 1100054"/>
              <a:gd name="connsiteY27" fmla="*/ 2483708 h 3286897"/>
              <a:gd name="connsiteX28" fmla="*/ 86800 w 1100054"/>
              <a:gd name="connsiteY28" fmla="*/ 2557849 h 3286897"/>
              <a:gd name="connsiteX29" fmla="*/ 49730 w 1100054"/>
              <a:gd name="connsiteY29" fmla="*/ 2656703 h 3286897"/>
              <a:gd name="connsiteX30" fmla="*/ 25016 w 1100054"/>
              <a:gd name="connsiteY30" fmla="*/ 2730843 h 3286897"/>
              <a:gd name="connsiteX31" fmla="*/ 12660 w 1100054"/>
              <a:gd name="connsiteY31" fmla="*/ 2767914 h 3286897"/>
              <a:gd name="connsiteX32" fmla="*/ 25016 w 1100054"/>
              <a:gd name="connsiteY32" fmla="*/ 3002692 h 3286897"/>
              <a:gd name="connsiteX33" fmla="*/ 37373 w 1100054"/>
              <a:gd name="connsiteY33" fmla="*/ 3052119 h 3286897"/>
              <a:gd name="connsiteX34" fmla="*/ 74443 w 1100054"/>
              <a:gd name="connsiteY34" fmla="*/ 3089189 h 3286897"/>
              <a:gd name="connsiteX35" fmla="*/ 111514 w 1100054"/>
              <a:gd name="connsiteY35" fmla="*/ 3163330 h 3286897"/>
              <a:gd name="connsiteX36" fmla="*/ 148584 w 1100054"/>
              <a:gd name="connsiteY36" fmla="*/ 3188043 h 3286897"/>
              <a:gd name="connsiteX37" fmla="*/ 198011 w 1100054"/>
              <a:gd name="connsiteY37" fmla="*/ 3225114 h 3286897"/>
              <a:gd name="connsiteX38" fmla="*/ 247438 w 1100054"/>
              <a:gd name="connsiteY38" fmla="*/ 3237470 h 3286897"/>
              <a:gd name="connsiteX39" fmla="*/ 371006 w 1100054"/>
              <a:gd name="connsiteY39" fmla="*/ 3286897 h 3286897"/>
              <a:gd name="connsiteX40" fmla="*/ 679924 w 1100054"/>
              <a:gd name="connsiteY40" fmla="*/ 3274541 h 3286897"/>
              <a:gd name="connsiteX41" fmla="*/ 778778 w 1100054"/>
              <a:gd name="connsiteY41" fmla="*/ 3249827 h 3286897"/>
              <a:gd name="connsiteX42" fmla="*/ 828206 w 1100054"/>
              <a:gd name="connsiteY42" fmla="*/ 3225114 h 3286897"/>
              <a:gd name="connsiteX43" fmla="*/ 902346 w 1100054"/>
              <a:gd name="connsiteY43" fmla="*/ 3200400 h 3286897"/>
              <a:gd name="connsiteX44" fmla="*/ 1013557 w 1100054"/>
              <a:gd name="connsiteY44" fmla="*/ 3113903 h 3286897"/>
              <a:gd name="connsiteX45" fmla="*/ 1050627 w 1100054"/>
              <a:gd name="connsiteY45" fmla="*/ 3039762 h 3286897"/>
              <a:gd name="connsiteX46" fmla="*/ 1075341 w 1100054"/>
              <a:gd name="connsiteY46" fmla="*/ 2965622 h 3286897"/>
              <a:gd name="connsiteX47" fmla="*/ 1100054 w 1100054"/>
              <a:gd name="connsiteY47" fmla="*/ 2916195 h 3286897"/>
              <a:gd name="connsiteX48" fmla="*/ 1087697 w 1100054"/>
              <a:gd name="connsiteY48" fmla="*/ 2582562 h 3286897"/>
              <a:gd name="connsiteX49" fmla="*/ 1062984 w 1100054"/>
              <a:gd name="connsiteY49" fmla="*/ 2483708 h 3286897"/>
              <a:gd name="connsiteX50" fmla="*/ 1025914 w 1100054"/>
              <a:gd name="connsiteY50" fmla="*/ 2360141 h 3286897"/>
              <a:gd name="connsiteX51" fmla="*/ 1013557 w 1100054"/>
              <a:gd name="connsiteY51" fmla="*/ 2323070 h 3286897"/>
              <a:gd name="connsiteX52" fmla="*/ 960454 w 1100054"/>
              <a:gd name="connsiteY52" fmla="*/ 2265270 h 3286897"/>
              <a:gd name="connsiteX53" fmla="*/ 896367 w 1100054"/>
              <a:gd name="connsiteY53" fmla="*/ 2174128 h 3286897"/>
              <a:gd name="connsiteX54" fmla="*/ 829731 w 1100054"/>
              <a:gd name="connsiteY54" fmla="*/ 2089592 h 3286897"/>
              <a:gd name="connsiteX55" fmla="*/ 791879 w 1100054"/>
              <a:gd name="connsiteY55" fmla="*/ 1983285 h 3286897"/>
              <a:gd name="connsiteX56" fmla="*/ 768371 w 1100054"/>
              <a:gd name="connsiteY56" fmla="*/ 1884814 h 3286897"/>
              <a:gd name="connsiteX57" fmla="*/ 756022 w 1100054"/>
              <a:gd name="connsiteY57" fmla="*/ 1813561 h 3286897"/>
              <a:gd name="connsiteX58" fmla="*/ 741708 w 1100054"/>
              <a:gd name="connsiteY58" fmla="*/ 1729946 h 3286897"/>
              <a:gd name="connsiteX59" fmla="*/ 729351 w 1100054"/>
              <a:gd name="connsiteY59" fmla="*/ 1631092 h 3286897"/>
              <a:gd name="connsiteX60" fmla="*/ 716995 w 1100054"/>
              <a:gd name="connsiteY60" fmla="*/ 1581665 h 3286897"/>
              <a:gd name="connsiteX61" fmla="*/ 729351 w 1100054"/>
              <a:gd name="connsiteY61" fmla="*/ 1186249 h 3286897"/>
              <a:gd name="connsiteX62" fmla="*/ 754065 w 1100054"/>
              <a:gd name="connsiteY62" fmla="*/ 1099751 h 3286897"/>
              <a:gd name="connsiteX63" fmla="*/ 791135 w 1100054"/>
              <a:gd name="connsiteY63" fmla="*/ 1050324 h 3286897"/>
              <a:gd name="connsiteX64" fmla="*/ 803492 w 1100054"/>
              <a:gd name="connsiteY64" fmla="*/ 1013254 h 3286897"/>
              <a:gd name="connsiteX65" fmla="*/ 865276 w 1100054"/>
              <a:gd name="connsiteY65" fmla="*/ 939114 h 3286897"/>
              <a:gd name="connsiteX66" fmla="*/ 889989 w 1100054"/>
              <a:gd name="connsiteY66" fmla="*/ 852616 h 3286897"/>
              <a:gd name="connsiteX67" fmla="*/ 902346 w 1100054"/>
              <a:gd name="connsiteY67" fmla="*/ 803189 h 3286897"/>
              <a:gd name="connsiteX68" fmla="*/ 927060 w 1100054"/>
              <a:gd name="connsiteY68" fmla="*/ 753762 h 3286897"/>
              <a:gd name="connsiteX69" fmla="*/ 951773 w 1100054"/>
              <a:gd name="connsiteY69" fmla="*/ 667265 h 3286897"/>
              <a:gd name="connsiteX70" fmla="*/ 964130 w 1100054"/>
              <a:gd name="connsiteY70" fmla="*/ 630195 h 3286897"/>
              <a:gd name="connsiteX71" fmla="*/ 1001200 w 1100054"/>
              <a:gd name="connsiteY71" fmla="*/ 494270 h 3286897"/>
              <a:gd name="connsiteX72" fmla="*/ 988843 w 1100054"/>
              <a:gd name="connsiteY72" fmla="*/ 247135 h 3286897"/>
              <a:gd name="connsiteX73" fmla="*/ 976487 w 1100054"/>
              <a:gd name="connsiteY73" fmla="*/ 210065 h 3286897"/>
              <a:gd name="connsiteX74" fmla="*/ 939416 w 1100054"/>
              <a:gd name="connsiteY74" fmla="*/ 172995 h 3286897"/>
              <a:gd name="connsiteX75" fmla="*/ 902346 w 1100054"/>
              <a:gd name="connsiteY75" fmla="*/ 123568 h 3286897"/>
              <a:gd name="connsiteX76" fmla="*/ 865276 w 1100054"/>
              <a:gd name="connsiteY76" fmla="*/ 98854 h 3286897"/>
              <a:gd name="connsiteX77" fmla="*/ 828206 w 1100054"/>
              <a:gd name="connsiteY77" fmla="*/ 61784 h 3286897"/>
              <a:gd name="connsiteX78" fmla="*/ 791135 w 1100054"/>
              <a:gd name="connsiteY78" fmla="*/ 49427 h 3286897"/>
              <a:gd name="connsiteX79" fmla="*/ 741708 w 1100054"/>
              <a:gd name="connsiteY79" fmla="*/ 24714 h 3286897"/>
              <a:gd name="connsiteX80" fmla="*/ 667568 w 1100054"/>
              <a:gd name="connsiteY80" fmla="*/ 0 h 3286897"/>
              <a:gd name="connsiteX81" fmla="*/ 482216 w 1100054"/>
              <a:gd name="connsiteY81" fmla="*/ 24714 h 3286897"/>
              <a:gd name="connsiteX82" fmla="*/ 411184 w 1100054"/>
              <a:gd name="connsiteY82" fmla="*/ 54451 h 3286897"/>
              <a:gd name="connsiteX83" fmla="*/ 379907 w 1100054"/>
              <a:gd name="connsiteY83" fmla="*/ 71683 h 3286897"/>
              <a:gd name="connsiteX84" fmla="*/ 338605 w 1100054"/>
              <a:gd name="connsiteY84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53656 w 1100054"/>
              <a:gd name="connsiteY11" fmla="*/ 1189278 h 3286897"/>
              <a:gd name="connsiteX12" fmla="*/ 195332 w 1100054"/>
              <a:gd name="connsiteY12" fmla="*/ 1230617 h 3286897"/>
              <a:gd name="connsiteX13" fmla="*/ 221632 w 1100054"/>
              <a:gd name="connsiteY13" fmla="*/ 1262137 h 3286897"/>
              <a:gd name="connsiteX14" fmla="*/ 285439 w 1100054"/>
              <a:gd name="connsiteY14" fmla="*/ 1287203 h 3286897"/>
              <a:gd name="connsiteX15" fmla="*/ 350885 w 1100054"/>
              <a:gd name="connsiteY15" fmla="*/ 1391365 h 3286897"/>
              <a:gd name="connsiteX16" fmla="*/ 396947 w 1100054"/>
              <a:gd name="connsiteY16" fmla="*/ 1463206 h 3286897"/>
              <a:gd name="connsiteX17" fmla="*/ 415184 w 1100054"/>
              <a:gd name="connsiteY17" fmla="*/ 1615956 h 3286897"/>
              <a:gd name="connsiteX18" fmla="*/ 406881 w 1100054"/>
              <a:gd name="connsiteY18" fmla="*/ 1731972 h 3286897"/>
              <a:gd name="connsiteX19" fmla="*/ 392890 w 1100054"/>
              <a:gd name="connsiteY19" fmla="*/ 1833052 h 3286897"/>
              <a:gd name="connsiteX20" fmla="*/ 358649 w 1100054"/>
              <a:gd name="connsiteY20" fmla="*/ 2125362 h 3286897"/>
              <a:gd name="connsiteX21" fmla="*/ 333935 w 1100054"/>
              <a:gd name="connsiteY21" fmla="*/ 2162433 h 3286897"/>
              <a:gd name="connsiteX22" fmla="*/ 309222 w 1100054"/>
              <a:gd name="connsiteY22" fmla="*/ 2211860 h 3286897"/>
              <a:gd name="connsiteX23" fmla="*/ 259795 w 1100054"/>
              <a:gd name="connsiteY23" fmla="*/ 2286000 h 3286897"/>
              <a:gd name="connsiteX24" fmla="*/ 198011 w 1100054"/>
              <a:gd name="connsiteY24" fmla="*/ 2372497 h 3286897"/>
              <a:gd name="connsiteX25" fmla="*/ 160941 w 1100054"/>
              <a:gd name="connsiteY25" fmla="*/ 2446638 h 3286897"/>
              <a:gd name="connsiteX26" fmla="*/ 148584 w 1100054"/>
              <a:gd name="connsiteY26" fmla="*/ 2483708 h 3286897"/>
              <a:gd name="connsiteX27" fmla="*/ 86800 w 1100054"/>
              <a:gd name="connsiteY27" fmla="*/ 2557849 h 3286897"/>
              <a:gd name="connsiteX28" fmla="*/ 49730 w 1100054"/>
              <a:gd name="connsiteY28" fmla="*/ 2656703 h 3286897"/>
              <a:gd name="connsiteX29" fmla="*/ 25016 w 1100054"/>
              <a:gd name="connsiteY29" fmla="*/ 2730843 h 3286897"/>
              <a:gd name="connsiteX30" fmla="*/ 12660 w 1100054"/>
              <a:gd name="connsiteY30" fmla="*/ 2767914 h 3286897"/>
              <a:gd name="connsiteX31" fmla="*/ 25016 w 1100054"/>
              <a:gd name="connsiteY31" fmla="*/ 3002692 h 3286897"/>
              <a:gd name="connsiteX32" fmla="*/ 37373 w 1100054"/>
              <a:gd name="connsiteY32" fmla="*/ 3052119 h 3286897"/>
              <a:gd name="connsiteX33" fmla="*/ 74443 w 1100054"/>
              <a:gd name="connsiteY33" fmla="*/ 3089189 h 3286897"/>
              <a:gd name="connsiteX34" fmla="*/ 111514 w 1100054"/>
              <a:gd name="connsiteY34" fmla="*/ 3163330 h 3286897"/>
              <a:gd name="connsiteX35" fmla="*/ 148584 w 1100054"/>
              <a:gd name="connsiteY35" fmla="*/ 3188043 h 3286897"/>
              <a:gd name="connsiteX36" fmla="*/ 198011 w 1100054"/>
              <a:gd name="connsiteY36" fmla="*/ 3225114 h 3286897"/>
              <a:gd name="connsiteX37" fmla="*/ 247438 w 1100054"/>
              <a:gd name="connsiteY37" fmla="*/ 3237470 h 3286897"/>
              <a:gd name="connsiteX38" fmla="*/ 371006 w 1100054"/>
              <a:gd name="connsiteY38" fmla="*/ 3286897 h 3286897"/>
              <a:gd name="connsiteX39" fmla="*/ 679924 w 1100054"/>
              <a:gd name="connsiteY39" fmla="*/ 3274541 h 3286897"/>
              <a:gd name="connsiteX40" fmla="*/ 778778 w 1100054"/>
              <a:gd name="connsiteY40" fmla="*/ 3249827 h 3286897"/>
              <a:gd name="connsiteX41" fmla="*/ 828206 w 1100054"/>
              <a:gd name="connsiteY41" fmla="*/ 3225114 h 3286897"/>
              <a:gd name="connsiteX42" fmla="*/ 902346 w 1100054"/>
              <a:gd name="connsiteY42" fmla="*/ 3200400 h 3286897"/>
              <a:gd name="connsiteX43" fmla="*/ 1013557 w 1100054"/>
              <a:gd name="connsiteY43" fmla="*/ 3113903 h 3286897"/>
              <a:gd name="connsiteX44" fmla="*/ 1050627 w 1100054"/>
              <a:gd name="connsiteY44" fmla="*/ 3039762 h 3286897"/>
              <a:gd name="connsiteX45" fmla="*/ 1075341 w 1100054"/>
              <a:gd name="connsiteY45" fmla="*/ 2965622 h 3286897"/>
              <a:gd name="connsiteX46" fmla="*/ 1100054 w 1100054"/>
              <a:gd name="connsiteY46" fmla="*/ 2916195 h 3286897"/>
              <a:gd name="connsiteX47" fmla="*/ 1087697 w 1100054"/>
              <a:gd name="connsiteY47" fmla="*/ 2582562 h 3286897"/>
              <a:gd name="connsiteX48" fmla="*/ 1062984 w 1100054"/>
              <a:gd name="connsiteY48" fmla="*/ 2483708 h 3286897"/>
              <a:gd name="connsiteX49" fmla="*/ 1025914 w 1100054"/>
              <a:gd name="connsiteY49" fmla="*/ 2360141 h 3286897"/>
              <a:gd name="connsiteX50" fmla="*/ 1013557 w 1100054"/>
              <a:gd name="connsiteY50" fmla="*/ 2323070 h 3286897"/>
              <a:gd name="connsiteX51" fmla="*/ 960454 w 1100054"/>
              <a:gd name="connsiteY51" fmla="*/ 2265270 h 3286897"/>
              <a:gd name="connsiteX52" fmla="*/ 896367 w 1100054"/>
              <a:gd name="connsiteY52" fmla="*/ 2174128 h 3286897"/>
              <a:gd name="connsiteX53" fmla="*/ 829731 w 1100054"/>
              <a:gd name="connsiteY53" fmla="*/ 2089592 h 3286897"/>
              <a:gd name="connsiteX54" fmla="*/ 791879 w 1100054"/>
              <a:gd name="connsiteY54" fmla="*/ 1983285 h 3286897"/>
              <a:gd name="connsiteX55" fmla="*/ 768371 w 1100054"/>
              <a:gd name="connsiteY55" fmla="*/ 1884814 h 3286897"/>
              <a:gd name="connsiteX56" fmla="*/ 756022 w 1100054"/>
              <a:gd name="connsiteY56" fmla="*/ 1813561 h 3286897"/>
              <a:gd name="connsiteX57" fmla="*/ 741708 w 1100054"/>
              <a:gd name="connsiteY57" fmla="*/ 1729946 h 3286897"/>
              <a:gd name="connsiteX58" fmla="*/ 729351 w 1100054"/>
              <a:gd name="connsiteY58" fmla="*/ 1631092 h 3286897"/>
              <a:gd name="connsiteX59" fmla="*/ 716995 w 1100054"/>
              <a:gd name="connsiteY59" fmla="*/ 1581665 h 3286897"/>
              <a:gd name="connsiteX60" fmla="*/ 729351 w 1100054"/>
              <a:gd name="connsiteY60" fmla="*/ 1186249 h 3286897"/>
              <a:gd name="connsiteX61" fmla="*/ 754065 w 1100054"/>
              <a:gd name="connsiteY61" fmla="*/ 1099751 h 3286897"/>
              <a:gd name="connsiteX62" fmla="*/ 791135 w 1100054"/>
              <a:gd name="connsiteY62" fmla="*/ 1050324 h 3286897"/>
              <a:gd name="connsiteX63" fmla="*/ 803492 w 1100054"/>
              <a:gd name="connsiteY63" fmla="*/ 1013254 h 3286897"/>
              <a:gd name="connsiteX64" fmla="*/ 865276 w 1100054"/>
              <a:gd name="connsiteY64" fmla="*/ 939114 h 3286897"/>
              <a:gd name="connsiteX65" fmla="*/ 889989 w 1100054"/>
              <a:gd name="connsiteY65" fmla="*/ 852616 h 3286897"/>
              <a:gd name="connsiteX66" fmla="*/ 902346 w 1100054"/>
              <a:gd name="connsiteY66" fmla="*/ 803189 h 3286897"/>
              <a:gd name="connsiteX67" fmla="*/ 927060 w 1100054"/>
              <a:gd name="connsiteY67" fmla="*/ 753762 h 3286897"/>
              <a:gd name="connsiteX68" fmla="*/ 951773 w 1100054"/>
              <a:gd name="connsiteY68" fmla="*/ 667265 h 3286897"/>
              <a:gd name="connsiteX69" fmla="*/ 964130 w 1100054"/>
              <a:gd name="connsiteY69" fmla="*/ 630195 h 3286897"/>
              <a:gd name="connsiteX70" fmla="*/ 1001200 w 1100054"/>
              <a:gd name="connsiteY70" fmla="*/ 494270 h 3286897"/>
              <a:gd name="connsiteX71" fmla="*/ 988843 w 1100054"/>
              <a:gd name="connsiteY71" fmla="*/ 247135 h 3286897"/>
              <a:gd name="connsiteX72" fmla="*/ 976487 w 1100054"/>
              <a:gd name="connsiteY72" fmla="*/ 210065 h 3286897"/>
              <a:gd name="connsiteX73" fmla="*/ 939416 w 1100054"/>
              <a:gd name="connsiteY73" fmla="*/ 172995 h 3286897"/>
              <a:gd name="connsiteX74" fmla="*/ 902346 w 1100054"/>
              <a:gd name="connsiteY74" fmla="*/ 123568 h 3286897"/>
              <a:gd name="connsiteX75" fmla="*/ 865276 w 1100054"/>
              <a:gd name="connsiteY75" fmla="*/ 98854 h 3286897"/>
              <a:gd name="connsiteX76" fmla="*/ 828206 w 1100054"/>
              <a:gd name="connsiteY76" fmla="*/ 61784 h 3286897"/>
              <a:gd name="connsiteX77" fmla="*/ 791135 w 1100054"/>
              <a:gd name="connsiteY77" fmla="*/ 49427 h 3286897"/>
              <a:gd name="connsiteX78" fmla="*/ 741708 w 1100054"/>
              <a:gd name="connsiteY78" fmla="*/ 24714 h 3286897"/>
              <a:gd name="connsiteX79" fmla="*/ 667568 w 1100054"/>
              <a:gd name="connsiteY79" fmla="*/ 0 h 3286897"/>
              <a:gd name="connsiteX80" fmla="*/ 482216 w 1100054"/>
              <a:gd name="connsiteY80" fmla="*/ 24714 h 3286897"/>
              <a:gd name="connsiteX81" fmla="*/ 411184 w 1100054"/>
              <a:gd name="connsiteY81" fmla="*/ 54451 h 3286897"/>
              <a:gd name="connsiteX82" fmla="*/ 379907 w 1100054"/>
              <a:gd name="connsiteY82" fmla="*/ 71683 h 3286897"/>
              <a:gd name="connsiteX83" fmla="*/ 338605 w 1100054"/>
              <a:gd name="connsiteY83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21632 w 1100054"/>
              <a:gd name="connsiteY12" fmla="*/ 1262137 h 3286897"/>
              <a:gd name="connsiteX13" fmla="*/ 285439 w 1100054"/>
              <a:gd name="connsiteY13" fmla="*/ 1287203 h 3286897"/>
              <a:gd name="connsiteX14" fmla="*/ 350885 w 1100054"/>
              <a:gd name="connsiteY14" fmla="*/ 1391365 h 3286897"/>
              <a:gd name="connsiteX15" fmla="*/ 396947 w 1100054"/>
              <a:gd name="connsiteY15" fmla="*/ 1463206 h 3286897"/>
              <a:gd name="connsiteX16" fmla="*/ 415184 w 1100054"/>
              <a:gd name="connsiteY16" fmla="*/ 1615956 h 3286897"/>
              <a:gd name="connsiteX17" fmla="*/ 406881 w 1100054"/>
              <a:gd name="connsiteY17" fmla="*/ 1731972 h 3286897"/>
              <a:gd name="connsiteX18" fmla="*/ 392890 w 1100054"/>
              <a:gd name="connsiteY18" fmla="*/ 1833052 h 3286897"/>
              <a:gd name="connsiteX19" fmla="*/ 358649 w 1100054"/>
              <a:gd name="connsiteY19" fmla="*/ 2125362 h 3286897"/>
              <a:gd name="connsiteX20" fmla="*/ 333935 w 1100054"/>
              <a:gd name="connsiteY20" fmla="*/ 2162433 h 3286897"/>
              <a:gd name="connsiteX21" fmla="*/ 309222 w 1100054"/>
              <a:gd name="connsiteY21" fmla="*/ 2211860 h 3286897"/>
              <a:gd name="connsiteX22" fmla="*/ 259795 w 1100054"/>
              <a:gd name="connsiteY22" fmla="*/ 2286000 h 3286897"/>
              <a:gd name="connsiteX23" fmla="*/ 198011 w 1100054"/>
              <a:gd name="connsiteY23" fmla="*/ 2372497 h 3286897"/>
              <a:gd name="connsiteX24" fmla="*/ 160941 w 1100054"/>
              <a:gd name="connsiteY24" fmla="*/ 2446638 h 3286897"/>
              <a:gd name="connsiteX25" fmla="*/ 148584 w 1100054"/>
              <a:gd name="connsiteY25" fmla="*/ 2483708 h 3286897"/>
              <a:gd name="connsiteX26" fmla="*/ 86800 w 1100054"/>
              <a:gd name="connsiteY26" fmla="*/ 2557849 h 3286897"/>
              <a:gd name="connsiteX27" fmla="*/ 49730 w 1100054"/>
              <a:gd name="connsiteY27" fmla="*/ 2656703 h 3286897"/>
              <a:gd name="connsiteX28" fmla="*/ 25016 w 1100054"/>
              <a:gd name="connsiteY28" fmla="*/ 2730843 h 3286897"/>
              <a:gd name="connsiteX29" fmla="*/ 12660 w 1100054"/>
              <a:gd name="connsiteY29" fmla="*/ 2767914 h 3286897"/>
              <a:gd name="connsiteX30" fmla="*/ 25016 w 1100054"/>
              <a:gd name="connsiteY30" fmla="*/ 3002692 h 3286897"/>
              <a:gd name="connsiteX31" fmla="*/ 37373 w 1100054"/>
              <a:gd name="connsiteY31" fmla="*/ 3052119 h 3286897"/>
              <a:gd name="connsiteX32" fmla="*/ 74443 w 1100054"/>
              <a:gd name="connsiteY32" fmla="*/ 3089189 h 3286897"/>
              <a:gd name="connsiteX33" fmla="*/ 111514 w 1100054"/>
              <a:gd name="connsiteY33" fmla="*/ 3163330 h 3286897"/>
              <a:gd name="connsiteX34" fmla="*/ 148584 w 1100054"/>
              <a:gd name="connsiteY34" fmla="*/ 3188043 h 3286897"/>
              <a:gd name="connsiteX35" fmla="*/ 198011 w 1100054"/>
              <a:gd name="connsiteY35" fmla="*/ 3225114 h 3286897"/>
              <a:gd name="connsiteX36" fmla="*/ 247438 w 1100054"/>
              <a:gd name="connsiteY36" fmla="*/ 3237470 h 3286897"/>
              <a:gd name="connsiteX37" fmla="*/ 371006 w 1100054"/>
              <a:gd name="connsiteY37" fmla="*/ 3286897 h 3286897"/>
              <a:gd name="connsiteX38" fmla="*/ 679924 w 1100054"/>
              <a:gd name="connsiteY38" fmla="*/ 3274541 h 3286897"/>
              <a:gd name="connsiteX39" fmla="*/ 778778 w 1100054"/>
              <a:gd name="connsiteY39" fmla="*/ 3249827 h 3286897"/>
              <a:gd name="connsiteX40" fmla="*/ 828206 w 1100054"/>
              <a:gd name="connsiteY40" fmla="*/ 3225114 h 3286897"/>
              <a:gd name="connsiteX41" fmla="*/ 902346 w 1100054"/>
              <a:gd name="connsiteY41" fmla="*/ 3200400 h 3286897"/>
              <a:gd name="connsiteX42" fmla="*/ 1013557 w 1100054"/>
              <a:gd name="connsiteY42" fmla="*/ 3113903 h 3286897"/>
              <a:gd name="connsiteX43" fmla="*/ 1050627 w 1100054"/>
              <a:gd name="connsiteY43" fmla="*/ 3039762 h 3286897"/>
              <a:gd name="connsiteX44" fmla="*/ 1075341 w 1100054"/>
              <a:gd name="connsiteY44" fmla="*/ 2965622 h 3286897"/>
              <a:gd name="connsiteX45" fmla="*/ 1100054 w 1100054"/>
              <a:gd name="connsiteY45" fmla="*/ 2916195 h 3286897"/>
              <a:gd name="connsiteX46" fmla="*/ 1087697 w 1100054"/>
              <a:gd name="connsiteY46" fmla="*/ 2582562 h 3286897"/>
              <a:gd name="connsiteX47" fmla="*/ 1062984 w 1100054"/>
              <a:gd name="connsiteY47" fmla="*/ 2483708 h 3286897"/>
              <a:gd name="connsiteX48" fmla="*/ 1025914 w 1100054"/>
              <a:gd name="connsiteY48" fmla="*/ 2360141 h 3286897"/>
              <a:gd name="connsiteX49" fmla="*/ 1013557 w 1100054"/>
              <a:gd name="connsiteY49" fmla="*/ 2323070 h 3286897"/>
              <a:gd name="connsiteX50" fmla="*/ 960454 w 1100054"/>
              <a:gd name="connsiteY50" fmla="*/ 2265270 h 3286897"/>
              <a:gd name="connsiteX51" fmla="*/ 896367 w 1100054"/>
              <a:gd name="connsiteY51" fmla="*/ 2174128 h 3286897"/>
              <a:gd name="connsiteX52" fmla="*/ 829731 w 1100054"/>
              <a:gd name="connsiteY52" fmla="*/ 2089592 h 3286897"/>
              <a:gd name="connsiteX53" fmla="*/ 791879 w 1100054"/>
              <a:gd name="connsiteY53" fmla="*/ 1983285 h 3286897"/>
              <a:gd name="connsiteX54" fmla="*/ 768371 w 1100054"/>
              <a:gd name="connsiteY54" fmla="*/ 1884814 h 3286897"/>
              <a:gd name="connsiteX55" fmla="*/ 756022 w 1100054"/>
              <a:gd name="connsiteY55" fmla="*/ 1813561 h 3286897"/>
              <a:gd name="connsiteX56" fmla="*/ 741708 w 1100054"/>
              <a:gd name="connsiteY56" fmla="*/ 1729946 h 3286897"/>
              <a:gd name="connsiteX57" fmla="*/ 729351 w 1100054"/>
              <a:gd name="connsiteY57" fmla="*/ 1631092 h 3286897"/>
              <a:gd name="connsiteX58" fmla="*/ 716995 w 1100054"/>
              <a:gd name="connsiteY58" fmla="*/ 1581665 h 3286897"/>
              <a:gd name="connsiteX59" fmla="*/ 729351 w 1100054"/>
              <a:gd name="connsiteY59" fmla="*/ 1186249 h 3286897"/>
              <a:gd name="connsiteX60" fmla="*/ 754065 w 1100054"/>
              <a:gd name="connsiteY60" fmla="*/ 1099751 h 3286897"/>
              <a:gd name="connsiteX61" fmla="*/ 791135 w 1100054"/>
              <a:gd name="connsiteY61" fmla="*/ 1050324 h 3286897"/>
              <a:gd name="connsiteX62" fmla="*/ 803492 w 1100054"/>
              <a:gd name="connsiteY62" fmla="*/ 1013254 h 3286897"/>
              <a:gd name="connsiteX63" fmla="*/ 865276 w 1100054"/>
              <a:gd name="connsiteY63" fmla="*/ 939114 h 3286897"/>
              <a:gd name="connsiteX64" fmla="*/ 889989 w 1100054"/>
              <a:gd name="connsiteY64" fmla="*/ 852616 h 3286897"/>
              <a:gd name="connsiteX65" fmla="*/ 902346 w 1100054"/>
              <a:gd name="connsiteY65" fmla="*/ 803189 h 3286897"/>
              <a:gd name="connsiteX66" fmla="*/ 927060 w 1100054"/>
              <a:gd name="connsiteY66" fmla="*/ 753762 h 3286897"/>
              <a:gd name="connsiteX67" fmla="*/ 951773 w 1100054"/>
              <a:gd name="connsiteY67" fmla="*/ 667265 h 3286897"/>
              <a:gd name="connsiteX68" fmla="*/ 964130 w 1100054"/>
              <a:gd name="connsiteY68" fmla="*/ 630195 h 3286897"/>
              <a:gd name="connsiteX69" fmla="*/ 1001200 w 1100054"/>
              <a:gd name="connsiteY69" fmla="*/ 494270 h 3286897"/>
              <a:gd name="connsiteX70" fmla="*/ 988843 w 1100054"/>
              <a:gd name="connsiteY70" fmla="*/ 247135 h 3286897"/>
              <a:gd name="connsiteX71" fmla="*/ 976487 w 1100054"/>
              <a:gd name="connsiteY71" fmla="*/ 210065 h 3286897"/>
              <a:gd name="connsiteX72" fmla="*/ 939416 w 1100054"/>
              <a:gd name="connsiteY72" fmla="*/ 172995 h 3286897"/>
              <a:gd name="connsiteX73" fmla="*/ 902346 w 1100054"/>
              <a:gd name="connsiteY73" fmla="*/ 123568 h 3286897"/>
              <a:gd name="connsiteX74" fmla="*/ 865276 w 1100054"/>
              <a:gd name="connsiteY74" fmla="*/ 98854 h 3286897"/>
              <a:gd name="connsiteX75" fmla="*/ 828206 w 1100054"/>
              <a:gd name="connsiteY75" fmla="*/ 61784 h 3286897"/>
              <a:gd name="connsiteX76" fmla="*/ 791135 w 1100054"/>
              <a:gd name="connsiteY76" fmla="*/ 49427 h 3286897"/>
              <a:gd name="connsiteX77" fmla="*/ 741708 w 1100054"/>
              <a:gd name="connsiteY77" fmla="*/ 24714 h 3286897"/>
              <a:gd name="connsiteX78" fmla="*/ 667568 w 1100054"/>
              <a:gd name="connsiteY78" fmla="*/ 0 h 3286897"/>
              <a:gd name="connsiteX79" fmla="*/ 482216 w 1100054"/>
              <a:gd name="connsiteY79" fmla="*/ 24714 h 3286897"/>
              <a:gd name="connsiteX80" fmla="*/ 411184 w 1100054"/>
              <a:gd name="connsiteY80" fmla="*/ 54451 h 3286897"/>
              <a:gd name="connsiteX81" fmla="*/ 379907 w 1100054"/>
              <a:gd name="connsiteY81" fmla="*/ 71683 h 3286897"/>
              <a:gd name="connsiteX82" fmla="*/ 338605 w 1100054"/>
              <a:gd name="connsiteY82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85439 w 1100054"/>
              <a:gd name="connsiteY12" fmla="*/ 1287203 h 3286897"/>
              <a:gd name="connsiteX13" fmla="*/ 350885 w 1100054"/>
              <a:gd name="connsiteY13" fmla="*/ 1391365 h 3286897"/>
              <a:gd name="connsiteX14" fmla="*/ 396947 w 1100054"/>
              <a:gd name="connsiteY14" fmla="*/ 1463206 h 3286897"/>
              <a:gd name="connsiteX15" fmla="*/ 415184 w 1100054"/>
              <a:gd name="connsiteY15" fmla="*/ 1615956 h 3286897"/>
              <a:gd name="connsiteX16" fmla="*/ 406881 w 1100054"/>
              <a:gd name="connsiteY16" fmla="*/ 1731972 h 3286897"/>
              <a:gd name="connsiteX17" fmla="*/ 392890 w 1100054"/>
              <a:gd name="connsiteY17" fmla="*/ 1833052 h 3286897"/>
              <a:gd name="connsiteX18" fmla="*/ 358649 w 1100054"/>
              <a:gd name="connsiteY18" fmla="*/ 2125362 h 3286897"/>
              <a:gd name="connsiteX19" fmla="*/ 333935 w 1100054"/>
              <a:gd name="connsiteY19" fmla="*/ 2162433 h 3286897"/>
              <a:gd name="connsiteX20" fmla="*/ 309222 w 1100054"/>
              <a:gd name="connsiteY20" fmla="*/ 2211860 h 3286897"/>
              <a:gd name="connsiteX21" fmla="*/ 259795 w 1100054"/>
              <a:gd name="connsiteY21" fmla="*/ 2286000 h 3286897"/>
              <a:gd name="connsiteX22" fmla="*/ 198011 w 1100054"/>
              <a:gd name="connsiteY22" fmla="*/ 2372497 h 3286897"/>
              <a:gd name="connsiteX23" fmla="*/ 160941 w 1100054"/>
              <a:gd name="connsiteY23" fmla="*/ 2446638 h 3286897"/>
              <a:gd name="connsiteX24" fmla="*/ 148584 w 1100054"/>
              <a:gd name="connsiteY24" fmla="*/ 2483708 h 3286897"/>
              <a:gd name="connsiteX25" fmla="*/ 86800 w 1100054"/>
              <a:gd name="connsiteY25" fmla="*/ 2557849 h 3286897"/>
              <a:gd name="connsiteX26" fmla="*/ 49730 w 1100054"/>
              <a:gd name="connsiteY26" fmla="*/ 2656703 h 3286897"/>
              <a:gd name="connsiteX27" fmla="*/ 25016 w 1100054"/>
              <a:gd name="connsiteY27" fmla="*/ 2730843 h 3286897"/>
              <a:gd name="connsiteX28" fmla="*/ 12660 w 1100054"/>
              <a:gd name="connsiteY28" fmla="*/ 2767914 h 3286897"/>
              <a:gd name="connsiteX29" fmla="*/ 25016 w 1100054"/>
              <a:gd name="connsiteY29" fmla="*/ 3002692 h 3286897"/>
              <a:gd name="connsiteX30" fmla="*/ 37373 w 1100054"/>
              <a:gd name="connsiteY30" fmla="*/ 3052119 h 3286897"/>
              <a:gd name="connsiteX31" fmla="*/ 74443 w 1100054"/>
              <a:gd name="connsiteY31" fmla="*/ 3089189 h 3286897"/>
              <a:gd name="connsiteX32" fmla="*/ 111514 w 1100054"/>
              <a:gd name="connsiteY32" fmla="*/ 3163330 h 3286897"/>
              <a:gd name="connsiteX33" fmla="*/ 148584 w 1100054"/>
              <a:gd name="connsiteY33" fmla="*/ 3188043 h 3286897"/>
              <a:gd name="connsiteX34" fmla="*/ 198011 w 1100054"/>
              <a:gd name="connsiteY34" fmla="*/ 3225114 h 3286897"/>
              <a:gd name="connsiteX35" fmla="*/ 247438 w 1100054"/>
              <a:gd name="connsiteY35" fmla="*/ 3237470 h 3286897"/>
              <a:gd name="connsiteX36" fmla="*/ 371006 w 1100054"/>
              <a:gd name="connsiteY36" fmla="*/ 3286897 h 3286897"/>
              <a:gd name="connsiteX37" fmla="*/ 679924 w 1100054"/>
              <a:gd name="connsiteY37" fmla="*/ 3274541 h 3286897"/>
              <a:gd name="connsiteX38" fmla="*/ 778778 w 1100054"/>
              <a:gd name="connsiteY38" fmla="*/ 3249827 h 3286897"/>
              <a:gd name="connsiteX39" fmla="*/ 828206 w 1100054"/>
              <a:gd name="connsiteY39" fmla="*/ 3225114 h 3286897"/>
              <a:gd name="connsiteX40" fmla="*/ 902346 w 1100054"/>
              <a:gd name="connsiteY40" fmla="*/ 3200400 h 3286897"/>
              <a:gd name="connsiteX41" fmla="*/ 1013557 w 1100054"/>
              <a:gd name="connsiteY41" fmla="*/ 3113903 h 3286897"/>
              <a:gd name="connsiteX42" fmla="*/ 1050627 w 1100054"/>
              <a:gd name="connsiteY42" fmla="*/ 3039762 h 3286897"/>
              <a:gd name="connsiteX43" fmla="*/ 1075341 w 1100054"/>
              <a:gd name="connsiteY43" fmla="*/ 2965622 h 3286897"/>
              <a:gd name="connsiteX44" fmla="*/ 1100054 w 1100054"/>
              <a:gd name="connsiteY44" fmla="*/ 2916195 h 3286897"/>
              <a:gd name="connsiteX45" fmla="*/ 1087697 w 1100054"/>
              <a:gd name="connsiteY45" fmla="*/ 2582562 h 3286897"/>
              <a:gd name="connsiteX46" fmla="*/ 1062984 w 1100054"/>
              <a:gd name="connsiteY46" fmla="*/ 2483708 h 3286897"/>
              <a:gd name="connsiteX47" fmla="*/ 1025914 w 1100054"/>
              <a:gd name="connsiteY47" fmla="*/ 2360141 h 3286897"/>
              <a:gd name="connsiteX48" fmla="*/ 1013557 w 1100054"/>
              <a:gd name="connsiteY48" fmla="*/ 2323070 h 3286897"/>
              <a:gd name="connsiteX49" fmla="*/ 960454 w 1100054"/>
              <a:gd name="connsiteY49" fmla="*/ 2265270 h 3286897"/>
              <a:gd name="connsiteX50" fmla="*/ 896367 w 1100054"/>
              <a:gd name="connsiteY50" fmla="*/ 2174128 h 3286897"/>
              <a:gd name="connsiteX51" fmla="*/ 829731 w 1100054"/>
              <a:gd name="connsiteY51" fmla="*/ 2089592 h 3286897"/>
              <a:gd name="connsiteX52" fmla="*/ 791879 w 1100054"/>
              <a:gd name="connsiteY52" fmla="*/ 1983285 h 3286897"/>
              <a:gd name="connsiteX53" fmla="*/ 768371 w 1100054"/>
              <a:gd name="connsiteY53" fmla="*/ 1884814 h 3286897"/>
              <a:gd name="connsiteX54" fmla="*/ 756022 w 1100054"/>
              <a:gd name="connsiteY54" fmla="*/ 1813561 h 3286897"/>
              <a:gd name="connsiteX55" fmla="*/ 741708 w 1100054"/>
              <a:gd name="connsiteY55" fmla="*/ 1729946 h 3286897"/>
              <a:gd name="connsiteX56" fmla="*/ 729351 w 1100054"/>
              <a:gd name="connsiteY56" fmla="*/ 1631092 h 3286897"/>
              <a:gd name="connsiteX57" fmla="*/ 716995 w 1100054"/>
              <a:gd name="connsiteY57" fmla="*/ 1581665 h 3286897"/>
              <a:gd name="connsiteX58" fmla="*/ 729351 w 1100054"/>
              <a:gd name="connsiteY58" fmla="*/ 1186249 h 3286897"/>
              <a:gd name="connsiteX59" fmla="*/ 754065 w 1100054"/>
              <a:gd name="connsiteY59" fmla="*/ 1099751 h 3286897"/>
              <a:gd name="connsiteX60" fmla="*/ 791135 w 1100054"/>
              <a:gd name="connsiteY60" fmla="*/ 1050324 h 3286897"/>
              <a:gd name="connsiteX61" fmla="*/ 803492 w 1100054"/>
              <a:gd name="connsiteY61" fmla="*/ 1013254 h 3286897"/>
              <a:gd name="connsiteX62" fmla="*/ 865276 w 1100054"/>
              <a:gd name="connsiteY62" fmla="*/ 939114 h 3286897"/>
              <a:gd name="connsiteX63" fmla="*/ 889989 w 1100054"/>
              <a:gd name="connsiteY63" fmla="*/ 852616 h 3286897"/>
              <a:gd name="connsiteX64" fmla="*/ 902346 w 1100054"/>
              <a:gd name="connsiteY64" fmla="*/ 803189 h 3286897"/>
              <a:gd name="connsiteX65" fmla="*/ 927060 w 1100054"/>
              <a:gd name="connsiteY65" fmla="*/ 753762 h 3286897"/>
              <a:gd name="connsiteX66" fmla="*/ 951773 w 1100054"/>
              <a:gd name="connsiteY66" fmla="*/ 667265 h 3286897"/>
              <a:gd name="connsiteX67" fmla="*/ 964130 w 1100054"/>
              <a:gd name="connsiteY67" fmla="*/ 630195 h 3286897"/>
              <a:gd name="connsiteX68" fmla="*/ 1001200 w 1100054"/>
              <a:gd name="connsiteY68" fmla="*/ 494270 h 3286897"/>
              <a:gd name="connsiteX69" fmla="*/ 988843 w 1100054"/>
              <a:gd name="connsiteY69" fmla="*/ 247135 h 3286897"/>
              <a:gd name="connsiteX70" fmla="*/ 976487 w 1100054"/>
              <a:gd name="connsiteY70" fmla="*/ 210065 h 3286897"/>
              <a:gd name="connsiteX71" fmla="*/ 939416 w 1100054"/>
              <a:gd name="connsiteY71" fmla="*/ 172995 h 3286897"/>
              <a:gd name="connsiteX72" fmla="*/ 902346 w 1100054"/>
              <a:gd name="connsiteY72" fmla="*/ 123568 h 3286897"/>
              <a:gd name="connsiteX73" fmla="*/ 865276 w 1100054"/>
              <a:gd name="connsiteY73" fmla="*/ 98854 h 3286897"/>
              <a:gd name="connsiteX74" fmla="*/ 828206 w 1100054"/>
              <a:gd name="connsiteY74" fmla="*/ 61784 h 3286897"/>
              <a:gd name="connsiteX75" fmla="*/ 791135 w 1100054"/>
              <a:gd name="connsiteY75" fmla="*/ 49427 h 3286897"/>
              <a:gd name="connsiteX76" fmla="*/ 741708 w 1100054"/>
              <a:gd name="connsiteY76" fmla="*/ 24714 h 3286897"/>
              <a:gd name="connsiteX77" fmla="*/ 667568 w 1100054"/>
              <a:gd name="connsiteY77" fmla="*/ 0 h 3286897"/>
              <a:gd name="connsiteX78" fmla="*/ 482216 w 1100054"/>
              <a:gd name="connsiteY78" fmla="*/ 24714 h 3286897"/>
              <a:gd name="connsiteX79" fmla="*/ 411184 w 1100054"/>
              <a:gd name="connsiteY79" fmla="*/ 54451 h 3286897"/>
              <a:gd name="connsiteX80" fmla="*/ 379907 w 1100054"/>
              <a:gd name="connsiteY80" fmla="*/ 71683 h 3286897"/>
              <a:gd name="connsiteX81" fmla="*/ 338605 w 1100054"/>
              <a:gd name="connsiteY81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21480 w 1100054"/>
              <a:gd name="connsiteY9" fmla="*/ 1077994 h 3286897"/>
              <a:gd name="connsiteX10" fmla="*/ 195332 w 1100054"/>
              <a:gd name="connsiteY10" fmla="*/ 1230617 h 3286897"/>
              <a:gd name="connsiteX11" fmla="*/ 285439 w 1100054"/>
              <a:gd name="connsiteY11" fmla="*/ 1287203 h 3286897"/>
              <a:gd name="connsiteX12" fmla="*/ 350885 w 1100054"/>
              <a:gd name="connsiteY12" fmla="*/ 1391365 h 3286897"/>
              <a:gd name="connsiteX13" fmla="*/ 396947 w 1100054"/>
              <a:gd name="connsiteY13" fmla="*/ 1463206 h 3286897"/>
              <a:gd name="connsiteX14" fmla="*/ 415184 w 1100054"/>
              <a:gd name="connsiteY14" fmla="*/ 1615956 h 3286897"/>
              <a:gd name="connsiteX15" fmla="*/ 406881 w 1100054"/>
              <a:gd name="connsiteY15" fmla="*/ 1731972 h 3286897"/>
              <a:gd name="connsiteX16" fmla="*/ 392890 w 1100054"/>
              <a:gd name="connsiteY16" fmla="*/ 1833052 h 3286897"/>
              <a:gd name="connsiteX17" fmla="*/ 358649 w 1100054"/>
              <a:gd name="connsiteY17" fmla="*/ 2125362 h 3286897"/>
              <a:gd name="connsiteX18" fmla="*/ 333935 w 1100054"/>
              <a:gd name="connsiteY18" fmla="*/ 2162433 h 3286897"/>
              <a:gd name="connsiteX19" fmla="*/ 309222 w 1100054"/>
              <a:gd name="connsiteY19" fmla="*/ 2211860 h 3286897"/>
              <a:gd name="connsiteX20" fmla="*/ 259795 w 1100054"/>
              <a:gd name="connsiteY20" fmla="*/ 2286000 h 3286897"/>
              <a:gd name="connsiteX21" fmla="*/ 198011 w 1100054"/>
              <a:gd name="connsiteY21" fmla="*/ 2372497 h 3286897"/>
              <a:gd name="connsiteX22" fmla="*/ 160941 w 1100054"/>
              <a:gd name="connsiteY22" fmla="*/ 2446638 h 3286897"/>
              <a:gd name="connsiteX23" fmla="*/ 148584 w 1100054"/>
              <a:gd name="connsiteY23" fmla="*/ 2483708 h 3286897"/>
              <a:gd name="connsiteX24" fmla="*/ 86800 w 1100054"/>
              <a:gd name="connsiteY24" fmla="*/ 2557849 h 3286897"/>
              <a:gd name="connsiteX25" fmla="*/ 49730 w 1100054"/>
              <a:gd name="connsiteY25" fmla="*/ 2656703 h 3286897"/>
              <a:gd name="connsiteX26" fmla="*/ 25016 w 1100054"/>
              <a:gd name="connsiteY26" fmla="*/ 2730843 h 3286897"/>
              <a:gd name="connsiteX27" fmla="*/ 12660 w 1100054"/>
              <a:gd name="connsiteY27" fmla="*/ 2767914 h 3286897"/>
              <a:gd name="connsiteX28" fmla="*/ 25016 w 1100054"/>
              <a:gd name="connsiteY28" fmla="*/ 3002692 h 3286897"/>
              <a:gd name="connsiteX29" fmla="*/ 37373 w 1100054"/>
              <a:gd name="connsiteY29" fmla="*/ 3052119 h 3286897"/>
              <a:gd name="connsiteX30" fmla="*/ 74443 w 1100054"/>
              <a:gd name="connsiteY30" fmla="*/ 3089189 h 3286897"/>
              <a:gd name="connsiteX31" fmla="*/ 111514 w 1100054"/>
              <a:gd name="connsiteY31" fmla="*/ 3163330 h 3286897"/>
              <a:gd name="connsiteX32" fmla="*/ 148584 w 1100054"/>
              <a:gd name="connsiteY32" fmla="*/ 3188043 h 3286897"/>
              <a:gd name="connsiteX33" fmla="*/ 198011 w 1100054"/>
              <a:gd name="connsiteY33" fmla="*/ 3225114 h 3286897"/>
              <a:gd name="connsiteX34" fmla="*/ 247438 w 1100054"/>
              <a:gd name="connsiteY34" fmla="*/ 3237470 h 3286897"/>
              <a:gd name="connsiteX35" fmla="*/ 371006 w 1100054"/>
              <a:gd name="connsiteY35" fmla="*/ 3286897 h 3286897"/>
              <a:gd name="connsiteX36" fmla="*/ 679924 w 1100054"/>
              <a:gd name="connsiteY36" fmla="*/ 3274541 h 3286897"/>
              <a:gd name="connsiteX37" fmla="*/ 778778 w 1100054"/>
              <a:gd name="connsiteY37" fmla="*/ 3249827 h 3286897"/>
              <a:gd name="connsiteX38" fmla="*/ 828206 w 1100054"/>
              <a:gd name="connsiteY38" fmla="*/ 3225114 h 3286897"/>
              <a:gd name="connsiteX39" fmla="*/ 902346 w 1100054"/>
              <a:gd name="connsiteY39" fmla="*/ 3200400 h 3286897"/>
              <a:gd name="connsiteX40" fmla="*/ 1013557 w 1100054"/>
              <a:gd name="connsiteY40" fmla="*/ 3113903 h 3286897"/>
              <a:gd name="connsiteX41" fmla="*/ 1050627 w 1100054"/>
              <a:gd name="connsiteY41" fmla="*/ 3039762 h 3286897"/>
              <a:gd name="connsiteX42" fmla="*/ 1075341 w 1100054"/>
              <a:gd name="connsiteY42" fmla="*/ 2965622 h 3286897"/>
              <a:gd name="connsiteX43" fmla="*/ 1100054 w 1100054"/>
              <a:gd name="connsiteY43" fmla="*/ 2916195 h 3286897"/>
              <a:gd name="connsiteX44" fmla="*/ 1087697 w 1100054"/>
              <a:gd name="connsiteY44" fmla="*/ 2582562 h 3286897"/>
              <a:gd name="connsiteX45" fmla="*/ 1062984 w 1100054"/>
              <a:gd name="connsiteY45" fmla="*/ 2483708 h 3286897"/>
              <a:gd name="connsiteX46" fmla="*/ 1025914 w 1100054"/>
              <a:gd name="connsiteY46" fmla="*/ 2360141 h 3286897"/>
              <a:gd name="connsiteX47" fmla="*/ 1013557 w 1100054"/>
              <a:gd name="connsiteY47" fmla="*/ 2323070 h 3286897"/>
              <a:gd name="connsiteX48" fmla="*/ 960454 w 1100054"/>
              <a:gd name="connsiteY48" fmla="*/ 2265270 h 3286897"/>
              <a:gd name="connsiteX49" fmla="*/ 896367 w 1100054"/>
              <a:gd name="connsiteY49" fmla="*/ 2174128 h 3286897"/>
              <a:gd name="connsiteX50" fmla="*/ 829731 w 1100054"/>
              <a:gd name="connsiteY50" fmla="*/ 2089592 h 3286897"/>
              <a:gd name="connsiteX51" fmla="*/ 791879 w 1100054"/>
              <a:gd name="connsiteY51" fmla="*/ 1983285 h 3286897"/>
              <a:gd name="connsiteX52" fmla="*/ 768371 w 1100054"/>
              <a:gd name="connsiteY52" fmla="*/ 1884814 h 3286897"/>
              <a:gd name="connsiteX53" fmla="*/ 756022 w 1100054"/>
              <a:gd name="connsiteY53" fmla="*/ 1813561 h 3286897"/>
              <a:gd name="connsiteX54" fmla="*/ 741708 w 1100054"/>
              <a:gd name="connsiteY54" fmla="*/ 1729946 h 3286897"/>
              <a:gd name="connsiteX55" fmla="*/ 729351 w 1100054"/>
              <a:gd name="connsiteY55" fmla="*/ 1631092 h 3286897"/>
              <a:gd name="connsiteX56" fmla="*/ 716995 w 1100054"/>
              <a:gd name="connsiteY56" fmla="*/ 1581665 h 3286897"/>
              <a:gd name="connsiteX57" fmla="*/ 729351 w 1100054"/>
              <a:gd name="connsiteY57" fmla="*/ 1186249 h 3286897"/>
              <a:gd name="connsiteX58" fmla="*/ 754065 w 1100054"/>
              <a:gd name="connsiteY58" fmla="*/ 1099751 h 3286897"/>
              <a:gd name="connsiteX59" fmla="*/ 791135 w 1100054"/>
              <a:gd name="connsiteY59" fmla="*/ 1050324 h 3286897"/>
              <a:gd name="connsiteX60" fmla="*/ 803492 w 1100054"/>
              <a:gd name="connsiteY60" fmla="*/ 1013254 h 3286897"/>
              <a:gd name="connsiteX61" fmla="*/ 865276 w 1100054"/>
              <a:gd name="connsiteY61" fmla="*/ 939114 h 3286897"/>
              <a:gd name="connsiteX62" fmla="*/ 889989 w 1100054"/>
              <a:gd name="connsiteY62" fmla="*/ 852616 h 3286897"/>
              <a:gd name="connsiteX63" fmla="*/ 902346 w 1100054"/>
              <a:gd name="connsiteY63" fmla="*/ 803189 h 3286897"/>
              <a:gd name="connsiteX64" fmla="*/ 927060 w 1100054"/>
              <a:gd name="connsiteY64" fmla="*/ 753762 h 3286897"/>
              <a:gd name="connsiteX65" fmla="*/ 951773 w 1100054"/>
              <a:gd name="connsiteY65" fmla="*/ 667265 h 3286897"/>
              <a:gd name="connsiteX66" fmla="*/ 964130 w 1100054"/>
              <a:gd name="connsiteY66" fmla="*/ 630195 h 3286897"/>
              <a:gd name="connsiteX67" fmla="*/ 1001200 w 1100054"/>
              <a:gd name="connsiteY67" fmla="*/ 494270 h 3286897"/>
              <a:gd name="connsiteX68" fmla="*/ 988843 w 1100054"/>
              <a:gd name="connsiteY68" fmla="*/ 247135 h 3286897"/>
              <a:gd name="connsiteX69" fmla="*/ 976487 w 1100054"/>
              <a:gd name="connsiteY69" fmla="*/ 210065 h 3286897"/>
              <a:gd name="connsiteX70" fmla="*/ 939416 w 1100054"/>
              <a:gd name="connsiteY70" fmla="*/ 172995 h 3286897"/>
              <a:gd name="connsiteX71" fmla="*/ 902346 w 1100054"/>
              <a:gd name="connsiteY71" fmla="*/ 123568 h 3286897"/>
              <a:gd name="connsiteX72" fmla="*/ 865276 w 1100054"/>
              <a:gd name="connsiteY72" fmla="*/ 98854 h 3286897"/>
              <a:gd name="connsiteX73" fmla="*/ 828206 w 1100054"/>
              <a:gd name="connsiteY73" fmla="*/ 61784 h 3286897"/>
              <a:gd name="connsiteX74" fmla="*/ 791135 w 1100054"/>
              <a:gd name="connsiteY74" fmla="*/ 49427 h 3286897"/>
              <a:gd name="connsiteX75" fmla="*/ 741708 w 1100054"/>
              <a:gd name="connsiteY75" fmla="*/ 24714 h 3286897"/>
              <a:gd name="connsiteX76" fmla="*/ 667568 w 1100054"/>
              <a:gd name="connsiteY76" fmla="*/ 0 h 3286897"/>
              <a:gd name="connsiteX77" fmla="*/ 482216 w 1100054"/>
              <a:gd name="connsiteY77" fmla="*/ 24714 h 3286897"/>
              <a:gd name="connsiteX78" fmla="*/ 411184 w 1100054"/>
              <a:gd name="connsiteY78" fmla="*/ 54451 h 3286897"/>
              <a:gd name="connsiteX79" fmla="*/ 379907 w 1100054"/>
              <a:gd name="connsiteY79" fmla="*/ 71683 h 3286897"/>
              <a:gd name="connsiteX80" fmla="*/ 338605 w 1100054"/>
              <a:gd name="connsiteY8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90764 w 1087394"/>
              <a:gd name="connsiteY6" fmla="*/ 865515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2672 w 1087394"/>
              <a:gd name="connsiteY8" fmla="*/ 1230617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889686 w 1087394"/>
              <a:gd name="connsiteY60" fmla="*/ 803189 h 3286897"/>
              <a:gd name="connsiteX61" fmla="*/ 914400 w 1087394"/>
              <a:gd name="connsiteY61" fmla="*/ 753762 h 3286897"/>
              <a:gd name="connsiteX62" fmla="*/ 939113 w 1087394"/>
              <a:gd name="connsiteY62" fmla="*/ 667265 h 3286897"/>
              <a:gd name="connsiteX63" fmla="*/ 951470 w 1087394"/>
              <a:gd name="connsiteY63" fmla="*/ 630195 h 3286897"/>
              <a:gd name="connsiteX64" fmla="*/ 988540 w 1087394"/>
              <a:gd name="connsiteY64" fmla="*/ 494270 h 3286897"/>
              <a:gd name="connsiteX65" fmla="*/ 976183 w 1087394"/>
              <a:gd name="connsiteY65" fmla="*/ 247135 h 3286897"/>
              <a:gd name="connsiteX66" fmla="*/ 963827 w 1087394"/>
              <a:gd name="connsiteY66" fmla="*/ 210065 h 3286897"/>
              <a:gd name="connsiteX67" fmla="*/ 926756 w 1087394"/>
              <a:gd name="connsiteY67" fmla="*/ 172995 h 3286897"/>
              <a:gd name="connsiteX68" fmla="*/ 889686 w 1087394"/>
              <a:gd name="connsiteY68" fmla="*/ 123568 h 3286897"/>
              <a:gd name="connsiteX69" fmla="*/ 852616 w 1087394"/>
              <a:gd name="connsiteY69" fmla="*/ 98854 h 3286897"/>
              <a:gd name="connsiteX70" fmla="*/ 815546 w 1087394"/>
              <a:gd name="connsiteY70" fmla="*/ 61784 h 3286897"/>
              <a:gd name="connsiteX71" fmla="*/ 778475 w 1087394"/>
              <a:gd name="connsiteY71" fmla="*/ 49427 h 3286897"/>
              <a:gd name="connsiteX72" fmla="*/ 729048 w 1087394"/>
              <a:gd name="connsiteY72" fmla="*/ 24714 h 3286897"/>
              <a:gd name="connsiteX73" fmla="*/ 654908 w 1087394"/>
              <a:gd name="connsiteY73" fmla="*/ 0 h 3286897"/>
              <a:gd name="connsiteX74" fmla="*/ 469556 w 1087394"/>
              <a:gd name="connsiteY74" fmla="*/ 24714 h 3286897"/>
              <a:gd name="connsiteX75" fmla="*/ 398524 w 1087394"/>
              <a:gd name="connsiteY75" fmla="*/ 54451 h 3286897"/>
              <a:gd name="connsiteX76" fmla="*/ 367247 w 1087394"/>
              <a:gd name="connsiteY76" fmla="*/ 71683 h 3286897"/>
              <a:gd name="connsiteX77" fmla="*/ 325945 w 1087394"/>
              <a:gd name="connsiteY77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914400 w 1087394"/>
              <a:gd name="connsiteY60" fmla="*/ 753762 h 3286897"/>
              <a:gd name="connsiteX61" fmla="*/ 939113 w 1087394"/>
              <a:gd name="connsiteY61" fmla="*/ 667265 h 3286897"/>
              <a:gd name="connsiteX62" fmla="*/ 951470 w 1087394"/>
              <a:gd name="connsiteY62" fmla="*/ 630195 h 3286897"/>
              <a:gd name="connsiteX63" fmla="*/ 988540 w 1087394"/>
              <a:gd name="connsiteY63" fmla="*/ 494270 h 3286897"/>
              <a:gd name="connsiteX64" fmla="*/ 976183 w 1087394"/>
              <a:gd name="connsiteY64" fmla="*/ 247135 h 3286897"/>
              <a:gd name="connsiteX65" fmla="*/ 963827 w 1087394"/>
              <a:gd name="connsiteY65" fmla="*/ 210065 h 3286897"/>
              <a:gd name="connsiteX66" fmla="*/ 926756 w 1087394"/>
              <a:gd name="connsiteY66" fmla="*/ 172995 h 3286897"/>
              <a:gd name="connsiteX67" fmla="*/ 889686 w 1087394"/>
              <a:gd name="connsiteY67" fmla="*/ 123568 h 3286897"/>
              <a:gd name="connsiteX68" fmla="*/ 852616 w 1087394"/>
              <a:gd name="connsiteY68" fmla="*/ 98854 h 3286897"/>
              <a:gd name="connsiteX69" fmla="*/ 815546 w 1087394"/>
              <a:gd name="connsiteY69" fmla="*/ 61784 h 3286897"/>
              <a:gd name="connsiteX70" fmla="*/ 778475 w 1087394"/>
              <a:gd name="connsiteY70" fmla="*/ 49427 h 3286897"/>
              <a:gd name="connsiteX71" fmla="*/ 729048 w 1087394"/>
              <a:gd name="connsiteY71" fmla="*/ 24714 h 3286897"/>
              <a:gd name="connsiteX72" fmla="*/ 654908 w 1087394"/>
              <a:gd name="connsiteY72" fmla="*/ 0 h 3286897"/>
              <a:gd name="connsiteX73" fmla="*/ 469556 w 1087394"/>
              <a:gd name="connsiteY73" fmla="*/ 24714 h 3286897"/>
              <a:gd name="connsiteX74" fmla="*/ 398524 w 1087394"/>
              <a:gd name="connsiteY74" fmla="*/ 54451 h 3286897"/>
              <a:gd name="connsiteX75" fmla="*/ 367247 w 1087394"/>
              <a:gd name="connsiteY75" fmla="*/ 71683 h 3286897"/>
              <a:gd name="connsiteX76" fmla="*/ 325945 w 1087394"/>
              <a:gd name="connsiteY76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63827 w 1087394"/>
              <a:gd name="connsiteY63" fmla="*/ 210065 h 3286897"/>
              <a:gd name="connsiteX64" fmla="*/ 926756 w 1087394"/>
              <a:gd name="connsiteY64" fmla="*/ 172995 h 3286897"/>
              <a:gd name="connsiteX65" fmla="*/ 889686 w 1087394"/>
              <a:gd name="connsiteY65" fmla="*/ 123568 h 3286897"/>
              <a:gd name="connsiteX66" fmla="*/ 852616 w 1087394"/>
              <a:gd name="connsiteY66" fmla="*/ 98854 h 3286897"/>
              <a:gd name="connsiteX67" fmla="*/ 815546 w 1087394"/>
              <a:gd name="connsiteY67" fmla="*/ 61784 h 3286897"/>
              <a:gd name="connsiteX68" fmla="*/ 778475 w 1087394"/>
              <a:gd name="connsiteY68" fmla="*/ 49427 h 3286897"/>
              <a:gd name="connsiteX69" fmla="*/ 729048 w 1087394"/>
              <a:gd name="connsiteY69" fmla="*/ 24714 h 3286897"/>
              <a:gd name="connsiteX70" fmla="*/ 654908 w 1087394"/>
              <a:gd name="connsiteY70" fmla="*/ 0 h 3286897"/>
              <a:gd name="connsiteX71" fmla="*/ 469556 w 1087394"/>
              <a:gd name="connsiteY71" fmla="*/ 24714 h 3286897"/>
              <a:gd name="connsiteX72" fmla="*/ 398524 w 1087394"/>
              <a:gd name="connsiteY72" fmla="*/ 54451 h 3286897"/>
              <a:gd name="connsiteX73" fmla="*/ 367247 w 1087394"/>
              <a:gd name="connsiteY73" fmla="*/ 71683 h 3286897"/>
              <a:gd name="connsiteX74" fmla="*/ 325945 w 1087394"/>
              <a:gd name="connsiteY74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26756 w 1087394"/>
              <a:gd name="connsiteY63" fmla="*/ 172995 h 3286897"/>
              <a:gd name="connsiteX64" fmla="*/ 889686 w 1087394"/>
              <a:gd name="connsiteY64" fmla="*/ 123568 h 3286897"/>
              <a:gd name="connsiteX65" fmla="*/ 852616 w 1087394"/>
              <a:gd name="connsiteY65" fmla="*/ 98854 h 3286897"/>
              <a:gd name="connsiteX66" fmla="*/ 815546 w 1087394"/>
              <a:gd name="connsiteY66" fmla="*/ 61784 h 3286897"/>
              <a:gd name="connsiteX67" fmla="*/ 778475 w 1087394"/>
              <a:gd name="connsiteY67" fmla="*/ 49427 h 3286897"/>
              <a:gd name="connsiteX68" fmla="*/ 729048 w 1087394"/>
              <a:gd name="connsiteY68" fmla="*/ 24714 h 3286897"/>
              <a:gd name="connsiteX69" fmla="*/ 654908 w 1087394"/>
              <a:gd name="connsiteY69" fmla="*/ 0 h 3286897"/>
              <a:gd name="connsiteX70" fmla="*/ 469556 w 1087394"/>
              <a:gd name="connsiteY70" fmla="*/ 24714 h 3286897"/>
              <a:gd name="connsiteX71" fmla="*/ 398524 w 1087394"/>
              <a:gd name="connsiteY71" fmla="*/ 54451 h 3286897"/>
              <a:gd name="connsiteX72" fmla="*/ 367247 w 1087394"/>
              <a:gd name="connsiteY72" fmla="*/ 71683 h 3286897"/>
              <a:gd name="connsiteX73" fmla="*/ 325945 w 1087394"/>
              <a:gd name="connsiteY73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9686 w 1087394"/>
              <a:gd name="connsiteY63" fmla="*/ 123568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29048 w 1087394"/>
              <a:gd name="connsiteY66" fmla="*/ 24714 h 3286897"/>
              <a:gd name="connsiteX67" fmla="*/ 654908 w 1087394"/>
              <a:gd name="connsiteY67" fmla="*/ 0 h 3286897"/>
              <a:gd name="connsiteX68" fmla="*/ 469556 w 1087394"/>
              <a:gd name="connsiteY68" fmla="*/ 24714 h 3286897"/>
              <a:gd name="connsiteX69" fmla="*/ 398524 w 1087394"/>
              <a:gd name="connsiteY69" fmla="*/ 54451 h 3286897"/>
              <a:gd name="connsiteX70" fmla="*/ 367247 w 1087394"/>
              <a:gd name="connsiteY70" fmla="*/ 71683 h 3286897"/>
              <a:gd name="connsiteX71" fmla="*/ 325945 w 1087394"/>
              <a:gd name="connsiteY71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00170 w 1087394"/>
              <a:gd name="connsiteY60" fmla="*/ 640115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7003 w 1087394"/>
              <a:gd name="connsiteY70" fmla="*/ 104623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06308 w 1087394"/>
              <a:gd name="connsiteY0" fmla="*/ 95704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6885 w 1087394"/>
              <a:gd name="connsiteY59" fmla="*/ 620288 h 3286897"/>
              <a:gd name="connsiteX60" fmla="*/ 898326 w 1087394"/>
              <a:gd name="connsiteY60" fmla="*/ 489025 h 3286897"/>
              <a:gd name="connsiteX61" fmla="*/ 882696 w 1087394"/>
              <a:gd name="connsiteY61" fmla="*/ 264907 h 3286897"/>
              <a:gd name="connsiteX62" fmla="*/ 837929 w 1087394"/>
              <a:gd name="connsiteY62" fmla="*/ 150576 h 3286897"/>
              <a:gd name="connsiteX63" fmla="*/ 792890 w 1087394"/>
              <a:gd name="connsiteY63" fmla="*/ 82422 h 3286897"/>
              <a:gd name="connsiteX64" fmla="*/ 729048 w 1087394"/>
              <a:gd name="connsiteY64" fmla="*/ 24714 h 3286897"/>
              <a:gd name="connsiteX65" fmla="*/ 654908 w 1087394"/>
              <a:gd name="connsiteY65" fmla="*/ 0 h 3286897"/>
              <a:gd name="connsiteX66" fmla="*/ 469556 w 1087394"/>
              <a:gd name="connsiteY66" fmla="*/ 24714 h 3286897"/>
              <a:gd name="connsiteX67" fmla="*/ 398524 w 1087394"/>
              <a:gd name="connsiteY67" fmla="*/ 54451 h 3286897"/>
              <a:gd name="connsiteX68" fmla="*/ 367247 w 1087394"/>
              <a:gd name="connsiteY68" fmla="*/ 71683 h 3286897"/>
              <a:gd name="connsiteX69" fmla="*/ 316180 w 1087394"/>
              <a:gd name="connsiteY69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2479 w 1087394"/>
              <a:gd name="connsiteY55" fmla="*/ 1433863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93077 w 1087394"/>
              <a:gd name="connsiteY8" fmla="*/ 1205801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4030 w 1087663"/>
              <a:gd name="connsiteY0" fmla="*/ 87475 h 3286897"/>
              <a:gd name="connsiteX1" fmla="*/ 257915 w 1087663"/>
              <a:gd name="connsiteY1" fmla="*/ 119286 h 3286897"/>
              <a:gd name="connsiteX2" fmla="*/ 216701 w 1087663"/>
              <a:gd name="connsiteY2" fmla="*/ 153996 h 3286897"/>
              <a:gd name="connsiteX3" fmla="*/ 168487 w 1087663"/>
              <a:gd name="connsiteY3" fmla="*/ 191930 h 3286897"/>
              <a:gd name="connsiteX4" fmla="*/ 65323 w 1087663"/>
              <a:gd name="connsiteY4" fmla="*/ 353660 h 3286897"/>
              <a:gd name="connsiteX5" fmla="*/ 40316 w 1087663"/>
              <a:gd name="connsiteY5" fmla="*/ 664778 h 3286897"/>
              <a:gd name="connsiteX6" fmla="*/ 83008 w 1087663"/>
              <a:gd name="connsiteY6" fmla="*/ 934138 h 3286897"/>
              <a:gd name="connsiteX7" fmla="*/ 116825 w 1087663"/>
              <a:gd name="connsiteY7" fmla="*/ 1074015 h 3286897"/>
              <a:gd name="connsiteX8" fmla="*/ 193346 w 1087663"/>
              <a:gd name="connsiteY8" fmla="*/ 1205801 h 3286897"/>
              <a:gd name="connsiteX9" fmla="*/ 273048 w 1087663"/>
              <a:gd name="connsiteY9" fmla="*/ 1287203 h 3286897"/>
              <a:gd name="connsiteX10" fmla="*/ 384556 w 1087663"/>
              <a:gd name="connsiteY10" fmla="*/ 1463206 h 3286897"/>
              <a:gd name="connsiteX11" fmla="*/ 402793 w 1087663"/>
              <a:gd name="connsiteY11" fmla="*/ 1615956 h 3286897"/>
              <a:gd name="connsiteX12" fmla="*/ 394490 w 1087663"/>
              <a:gd name="connsiteY12" fmla="*/ 1731972 h 3286897"/>
              <a:gd name="connsiteX13" fmla="*/ 380499 w 1087663"/>
              <a:gd name="connsiteY13" fmla="*/ 1833052 h 3286897"/>
              <a:gd name="connsiteX14" fmla="*/ 346258 w 1087663"/>
              <a:gd name="connsiteY14" fmla="*/ 2125362 h 3286897"/>
              <a:gd name="connsiteX15" fmla="*/ 321544 w 1087663"/>
              <a:gd name="connsiteY15" fmla="*/ 2162433 h 3286897"/>
              <a:gd name="connsiteX16" fmla="*/ 296831 w 1087663"/>
              <a:gd name="connsiteY16" fmla="*/ 2211860 h 3286897"/>
              <a:gd name="connsiteX17" fmla="*/ 247404 w 1087663"/>
              <a:gd name="connsiteY17" fmla="*/ 2286000 h 3286897"/>
              <a:gd name="connsiteX18" fmla="*/ 185620 w 1087663"/>
              <a:gd name="connsiteY18" fmla="*/ 2372497 h 3286897"/>
              <a:gd name="connsiteX19" fmla="*/ 148550 w 1087663"/>
              <a:gd name="connsiteY19" fmla="*/ 2446638 h 3286897"/>
              <a:gd name="connsiteX20" fmla="*/ 136193 w 1087663"/>
              <a:gd name="connsiteY20" fmla="*/ 2483708 h 3286897"/>
              <a:gd name="connsiteX21" fmla="*/ 74409 w 1087663"/>
              <a:gd name="connsiteY21" fmla="*/ 2557849 h 3286897"/>
              <a:gd name="connsiteX22" fmla="*/ 37339 w 1087663"/>
              <a:gd name="connsiteY22" fmla="*/ 2656703 h 3286897"/>
              <a:gd name="connsiteX23" fmla="*/ 12625 w 1087663"/>
              <a:gd name="connsiteY23" fmla="*/ 2730843 h 3286897"/>
              <a:gd name="connsiteX24" fmla="*/ 269 w 1087663"/>
              <a:gd name="connsiteY24" fmla="*/ 2767914 h 3286897"/>
              <a:gd name="connsiteX25" fmla="*/ 24982 w 1087663"/>
              <a:gd name="connsiteY25" fmla="*/ 3052119 h 3286897"/>
              <a:gd name="connsiteX26" fmla="*/ 62052 w 1087663"/>
              <a:gd name="connsiteY26" fmla="*/ 3089189 h 3286897"/>
              <a:gd name="connsiteX27" fmla="*/ 99123 w 1087663"/>
              <a:gd name="connsiteY27" fmla="*/ 3163330 h 3286897"/>
              <a:gd name="connsiteX28" fmla="*/ 136193 w 1087663"/>
              <a:gd name="connsiteY28" fmla="*/ 3188043 h 3286897"/>
              <a:gd name="connsiteX29" fmla="*/ 185620 w 1087663"/>
              <a:gd name="connsiteY29" fmla="*/ 3225114 h 3286897"/>
              <a:gd name="connsiteX30" fmla="*/ 235047 w 1087663"/>
              <a:gd name="connsiteY30" fmla="*/ 3237470 h 3286897"/>
              <a:gd name="connsiteX31" fmla="*/ 358615 w 1087663"/>
              <a:gd name="connsiteY31" fmla="*/ 3286897 h 3286897"/>
              <a:gd name="connsiteX32" fmla="*/ 667533 w 1087663"/>
              <a:gd name="connsiteY32" fmla="*/ 3274541 h 3286897"/>
              <a:gd name="connsiteX33" fmla="*/ 766387 w 1087663"/>
              <a:gd name="connsiteY33" fmla="*/ 3249827 h 3286897"/>
              <a:gd name="connsiteX34" fmla="*/ 815815 w 1087663"/>
              <a:gd name="connsiteY34" fmla="*/ 3225114 h 3286897"/>
              <a:gd name="connsiteX35" fmla="*/ 889955 w 1087663"/>
              <a:gd name="connsiteY35" fmla="*/ 3200400 h 3286897"/>
              <a:gd name="connsiteX36" fmla="*/ 1001166 w 1087663"/>
              <a:gd name="connsiteY36" fmla="*/ 3113903 h 3286897"/>
              <a:gd name="connsiteX37" fmla="*/ 1038236 w 1087663"/>
              <a:gd name="connsiteY37" fmla="*/ 3039762 h 3286897"/>
              <a:gd name="connsiteX38" fmla="*/ 1062950 w 1087663"/>
              <a:gd name="connsiteY38" fmla="*/ 2965622 h 3286897"/>
              <a:gd name="connsiteX39" fmla="*/ 1087663 w 1087663"/>
              <a:gd name="connsiteY39" fmla="*/ 2916195 h 3286897"/>
              <a:gd name="connsiteX40" fmla="*/ 1075306 w 1087663"/>
              <a:gd name="connsiteY40" fmla="*/ 2582562 h 3286897"/>
              <a:gd name="connsiteX41" fmla="*/ 1050593 w 1087663"/>
              <a:gd name="connsiteY41" fmla="*/ 2483708 h 3286897"/>
              <a:gd name="connsiteX42" fmla="*/ 1013523 w 1087663"/>
              <a:gd name="connsiteY42" fmla="*/ 2360141 h 3286897"/>
              <a:gd name="connsiteX43" fmla="*/ 1001166 w 1087663"/>
              <a:gd name="connsiteY43" fmla="*/ 2323070 h 3286897"/>
              <a:gd name="connsiteX44" fmla="*/ 948063 w 1087663"/>
              <a:gd name="connsiteY44" fmla="*/ 2265270 h 3286897"/>
              <a:gd name="connsiteX45" fmla="*/ 883976 w 1087663"/>
              <a:gd name="connsiteY45" fmla="*/ 2174128 h 3286897"/>
              <a:gd name="connsiteX46" fmla="*/ 817340 w 1087663"/>
              <a:gd name="connsiteY46" fmla="*/ 2089592 h 3286897"/>
              <a:gd name="connsiteX47" fmla="*/ 779488 w 1087663"/>
              <a:gd name="connsiteY47" fmla="*/ 1983285 h 3286897"/>
              <a:gd name="connsiteX48" fmla="*/ 755980 w 1087663"/>
              <a:gd name="connsiteY48" fmla="*/ 1884814 h 3286897"/>
              <a:gd name="connsiteX49" fmla="*/ 743631 w 1087663"/>
              <a:gd name="connsiteY49" fmla="*/ 1813561 h 3286897"/>
              <a:gd name="connsiteX50" fmla="*/ 729317 w 1087663"/>
              <a:gd name="connsiteY50" fmla="*/ 1729946 h 3286897"/>
              <a:gd name="connsiteX51" fmla="*/ 716960 w 1087663"/>
              <a:gd name="connsiteY51" fmla="*/ 1631092 h 3286897"/>
              <a:gd name="connsiteX52" fmla="*/ 704604 w 1087663"/>
              <a:gd name="connsiteY52" fmla="*/ 1581665 h 3286897"/>
              <a:gd name="connsiteX53" fmla="*/ 702748 w 1087663"/>
              <a:gd name="connsiteY53" fmla="*/ 1433863 h 3286897"/>
              <a:gd name="connsiteX54" fmla="*/ 746752 w 1087663"/>
              <a:gd name="connsiteY54" fmla="*/ 1206771 h 3286897"/>
              <a:gd name="connsiteX55" fmla="*/ 852885 w 1087663"/>
              <a:gd name="connsiteY55" fmla="*/ 939114 h 3286897"/>
              <a:gd name="connsiteX56" fmla="*/ 877598 w 1087663"/>
              <a:gd name="connsiteY56" fmla="*/ 852616 h 3286897"/>
              <a:gd name="connsiteX57" fmla="*/ 898595 w 1087663"/>
              <a:gd name="connsiteY57" fmla="*/ 489025 h 3286897"/>
              <a:gd name="connsiteX58" fmla="*/ 882965 w 1087663"/>
              <a:gd name="connsiteY58" fmla="*/ 264907 h 3286897"/>
              <a:gd name="connsiteX59" fmla="*/ 838198 w 1087663"/>
              <a:gd name="connsiteY59" fmla="*/ 150576 h 3286897"/>
              <a:gd name="connsiteX60" fmla="*/ 793159 w 1087663"/>
              <a:gd name="connsiteY60" fmla="*/ 82422 h 3286897"/>
              <a:gd name="connsiteX61" fmla="*/ 729317 w 1087663"/>
              <a:gd name="connsiteY61" fmla="*/ 24714 h 3286897"/>
              <a:gd name="connsiteX62" fmla="*/ 655177 w 1087663"/>
              <a:gd name="connsiteY62" fmla="*/ 0 h 3286897"/>
              <a:gd name="connsiteX63" fmla="*/ 469825 w 1087663"/>
              <a:gd name="connsiteY63" fmla="*/ 24714 h 3286897"/>
              <a:gd name="connsiteX64" fmla="*/ 398793 w 1087663"/>
              <a:gd name="connsiteY64" fmla="*/ 54451 h 3286897"/>
              <a:gd name="connsiteX65" fmla="*/ 367516 w 1087663"/>
              <a:gd name="connsiteY65" fmla="*/ 71683 h 3286897"/>
              <a:gd name="connsiteX66" fmla="*/ 316449 w 1087663"/>
              <a:gd name="connsiteY66" fmla="*/ 91475 h 3286897"/>
              <a:gd name="connsiteX0" fmla="*/ 326035 w 1089668"/>
              <a:gd name="connsiteY0" fmla="*/ 87475 h 3286897"/>
              <a:gd name="connsiteX1" fmla="*/ 259920 w 1089668"/>
              <a:gd name="connsiteY1" fmla="*/ 119286 h 3286897"/>
              <a:gd name="connsiteX2" fmla="*/ 218706 w 1089668"/>
              <a:gd name="connsiteY2" fmla="*/ 153996 h 3286897"/>
              <a:gd name="connsiteX3" fmla="*/ 170492 w 1089668"/>
              <a:gd name="connsiteY3" fmla="*/ 191930 h 3286897"/>
              <a:gd name="connsiteX4" fmla="*/ 67328 w 1089668"/>
              <a:gd name="connsiteY4" fmla="*/ 353660 h 3286897"/>
              <a:gd name="connsiteX5" fmla="*/ 42321 w 1089668"/>
              <a:gd name="connsiteY5" fmla="*/ 664778 h 3286897"/>
              <a:gd name="connsiteX6" fmla="*/ 85013 w 1089668"/>
              <a:gd name="connsiteY6" fmla="*/ 934138 h 3286897"/>
              <a:gd name="connsiteX7" fmla="*/ 118830 w 1089668"/>
              <a:gd name="connsiteY7" fmla="*/ 1074015 h 3286897"/>
              <a:gd name="connsiteX8" fmla="*/ 195351 w 1089668"/>
              <a:gd name="connsiteY8" fmla="*/ 1205801 h 3286897"/>
              <a:gd name="connsiteX9" fmla="*/ 275053 w 1089668"/>
              <a:gd name="connsiteY9" fmla="*/ 1287203 h 3286897"/>
              <a:gd name="connsiteX10" fmla="*/ 386561 w 1089668"/>
              <a:gd name="connsiteY10" fmla="*/ 1463206 h 3286897"/>
              <a:gd name="connsiteX11" fmla="*/ 404798 w 1089668"/>
              <a:gd name="connsiteY11" fmla="*/ 1615956 h 3286897"/>
              <a:gd name="connsiteX12" fmla="*/ 396495 w 1089668"/>
              <a:gd name="connsiteY12" fmla="*/ 1731972 h 3286897"/>
              <a:gd name="connsiteX13" fmla="*/ 382504 w 1089668"/>
              <a:gd name="connsiteY13" fmla="*/ 1833052 h 3286897"/>
              <a:gd name="connsiteX14" fmla="*/ 348263 w 1089668"/>
              <a:gd name="connsiteY14" fmla="*/ 2125362 h 3286897"/>
              <a:gd name="connsiteX15" fmla="*/ 323549 w 1089668"/>
              <a:gd name="connsiteY15" fmla="*/ 2162433 h 3286897"/>
              <a:gd name="connsiteX16" fmla="*/ 298836 w 1089668"/>
              <a:gd name="connsiteY16" fmla="*/ 2211860 h 3286897"/>
              <a:gd name="connsiteX17" fmla="*/ 249409 w 1089668"/>
              <a:gd name="connsiteY17" fmla="*/ 2286000 h 3286897"/>
              <a:gd name="connsiteX18" fmla="*/ 187625 w 1089668"/>
              <a:gd name="connsiteY18" fmla="*/ 2372497 h 3286897"/>
              <a:gd name="connsiteX19" fmla="*/ 150555 w 1089668"/>
              <a:gd name="connsiteY19" fmla="*/ 2446638 h 3286897"/>
              <a:gd name="connsiteX20" fmla="*/ 138198 w 1089668"/>
              <a:gd name="connsiteY20" fmla="*/ 2483708 h 3286897"/>
              <a:gd name="connsiteX21" fmla="*/ 76414 w 1089668"/>
              <a:gd name="connsiteY21" fmla="*/ 2557849 h 3286897"/>
              <a:gd name="connsiteX22" fmla="*/ 39344 w 1089668"/>
              <a:gd name="connsiteY22" fmla="*/ 2656703 h 3286897"/>
              <a:gd name="connsiteX23" fmla="*/ 14630 w 1089668"/>
              <a:gd name="connsiteY23" fmla="*/ 2730843 h 3286897"/>
              <a:gd name="connsiteX24" fmla="*/ 2274 w 1089668"/>
              <a:gd name="connsiteY24" fmla="*/ 2767914 h 3286897"/>
              <a:gd name="connsiteX25" fmla="*/ 64057 w 1089668"/>
              <a:gd name="connsiteY25" fmla="*/ 3089189 h 3286897"/>
              <a:gd name="connsiteX26" fmla="*/ 101128 w 1089668"/>
              <a:gd name="connsiteY26" fmla="*/ 3163330 h 3286897"/>
              <a:gd name="connsiteX27" fmla="*/ 138198 w 1089668"/>
              <a:gd name="connsiteY27" fmla="*/ 3188043 h 3286897"/>
              <a:gd name="connsiteX28" fmla="*/ 187625 w 1089668"/>
              <a:gd name="connsiteY28" fmla="*/ 3225114 h 3286897"/>
              <a:gd name="connsiteX29" fmla="*/ 237052 w 1089668"/>
              <a:gd name="connsiteY29" fmla="*/ 3237470 h 3286897"/>
              <a:gd name="connsiteX30" fmla="*/ 360620 w 1089668"/>
              <a:gd name="connsiteY30" fmla="*/ 3286897 h 3286897"/>
              <a:gd name="connsiteX31" fmla="*/ 669538 w 1089668"/>
              <a:gd name="connsiteY31" fmla="*/ 3274541 h 3286897"/>
              <a:gd name="connsiteX32" fmla="*/ 768392 w 1089668"/>
              <a:gd name="connsiteY32" fmla="*/ 3249827 h 3286897"/>
              <a:gd name="connsiteX33" fmla="*/ 817820 w 1089668"/>
              <a:gd name="connsiteY33" fmla="*/ 3225114 h 3286897"/>
              <a:gd name="connsiteX34" fmla="*/ 891960 w 1089668"/>
              <a:gd name="connsiteY34" fmla="*/ 3200400 h 3286897"/>
              <a:gd name="connsiteX35" fmla="*/ 1003171 w 1089668"/>
              <a:gd name="connsiteY35" fmla="*/ 3113903 h 3286897"/>
              <a:gd name="connsiteX36" fmla="*/ 1040241 w 1089668"/>
              <a:gd name="connsiteY36" fmla="*/ 3039762 h 3286897"/>
              <a:gd name="connsiteX37" fmla="*/ 1064955 w 1089668"/>
              <a:gd name="connsiteY37" fmla="*/ 2965622 h 3286897"/>
              <a:gd name="connsiteX38" fmla="*/ 1089668 w 1089668"/>
              <a:gd name="connsiteY38" fmla="*/ 2916195 h 3286897"/>
              <a:gd name="connsiteX39" fmla="*/ 1077311 w 1089668"/>
              <a:gd name="connsiteY39" fmla="*/ 2582562 h 3286897"/>
              <a:gd name="connsiteX40" fmla="*/ 1052598 w 1089668"/>
              <a:gd name="connsiteY40" fmla="*/ 2483708 h 3286897"/>
              <a:gd name="connsiteX41" fmla="*/ 1015528 w 1089668"/>
              <a:gd name="connsiteY41" fmla="*/ 2360141 h 3286897"/>
              <a:gd name="connsiteX42" fmla="*/ 1003171 w 1089668"/>
              <a:gd name="connsiteY42" fmla="*/ 2323070 h 3286897"/>
              <a:gd name="connsiteX43" fmla="*/ 950068 w 1089668"/>
              <a:gd name="connsiteY43" fmla="*/ 2265270 h 3286897"/>
              <a:gd name="connsiteX44" fmla="*/ 885981 w 1089668"/>
              <a:gd name="connsiteY44" fmla="*/ 2174128 h 3286897"/>
              <a:gd name="connsiteX45" fmla="*/ 819345 w 1089668"/>
              <a:gd name="connsiteY45" fmla="*/ 2089592 h 3286897"/>
              <a:gd name="connsiteX46" fmla="*/ 781493 w 1089668"/>
              <a:gd name="connsiteY46" fmla="*/ 1983285 h 3286897"/>
              <a:gd name="connsiteX47" fmla="*/ 757985 w 1089668"/>
              <a:gd name="connsiteY47" fmla="*/ 1884814 h 3286897"/>
              <a:gd name="connsiteX48" fmla="*/ 745636 w 1089668"/>
              <a:gd name="connsiteY48" fmla="*/ 1813561 h 3286897"/>
              <a:gd name="connsiteX49" fmla="*/ 731322 w 1089668"/>
              <a:gd name="connsiteY49" fmla="*/ 1729946 h 3286897"/>
              <a:gd name="connsiteX50" fmla="*/ 718965 w 1089668"/>
              <a:gd name="connsiteY50" fmla="*/ 1631092 h 3286897"/>
              <a:gd name="connsiteX51" fmla="*/ 706609 w 1089668"/>
              <a:gd name="connsiteY51" fmla="*/ 1581665 h 3286897"/>
              <a:gd name="connsiteX52" fmla="*/ 704753 w 1089668"/>
              <a:gd name="connsiteY52" fmla="*/ 1433863 h 3286897"/>
              <a:gd name="connsiteX53" fmla="*/ 748757 w 1089668"/>
              <a:gd name="connsiteY53" fmla="*/ 1206771 h 3286897"/>
              <a:gd name="connsiteX54" fmla="*/ 854890 w 1089668"/>
              <a:gd name="connsiteY54" fmla="*/ 939114 h 3286897"/>
              <a:gd name="connsiteX55" fmla="*/ 879603 w 1089668"/>
              <a:gd name="connsiteY55" fmla="*/ 852616 h 3286897"/>
              <a:gd name="connsiteX56" fmla="*/ 900600 w 1089668"/>
              <a:gd name="connsiteY56" fmla="*/ 489025 h 3286897"/>
              <a:gd name="connsiteX57" fmla="*/ 884970 w 1089668"/>
              <a:gd name="connsiteY57" fmla="*/ 264907 h 3286897"/>
              <a:gd name="connsiteX58" fmla="*/ 840203 w 1089668"/>
              <a:gd name="connsiteY58" fmla="*/ 150576 h 3286897"/>
              <a:gd name="connsiteX59" fmla="*/ 795164 w 1089668"/>
              <a:gd name="connsiteY59" fmla="*/ 82422 h 3286897"/>
              <a:gd name="connsiteX60" fmla="*/ 731322 w 1089668"/>
              <a:gd name="connsiteY60" fmla="*/ 24714 h 3286897"/>
              <a:gd name="connsiteX61" fmla="*/ 657182 w 1089668"/>
              <a:gd name="connsiteY61" fmla="*/ 0 h 3286897"/>
              <a:gd name="connsiteX62" fmla="*/ 471830 w 1089668"/>
              <a:gd name="connsiteY62" fmla="*/ 24714 h 3286897"/>
              <a:gd name="connsiteX63" fmla="*/ 400798 w 1089668"/>
              <a:gd name="connsiteY63" fmla="*/ 54451 h 3286897"/>
              <a:gd name="connsiteX64" fmla="*/ 369521 w 1089668"/>
              <a:gd name="connsiteY64" fmla="*/ 71683 h 3286897"/>
              <a:gd name="connsiteX65" fmla="*/ 318454 w 1089668"/>
              <a:gd name="connsiteY65" fmla="*/ 91475 h 3286897"/>
              <a:gd name="connsiteX0" fmla="*/ 311959 w 1075592"/>
              <a:gd name="connsiteY0" fmla="*/ 87475 h 3286897"/>
              <a:gd name="connsiteX1" fmla="*/ 245844 w 1075592"/>
              <a:gd name="connsiteY1" fmla="*/ 119286 h 3286897"/>
              <a:gd name="connsiteX2" fmla="*/ 204630 w 1075592"/>
              <a:gd name="connsiteY2" fmla="*/ 153996 h 3286897"/>
              <a:gd name="connsiteX3" fmla="*/ 156416 w 1075592"/>
              <a:gd name="connsiteY3" fmla="*/ 191930 h 3286897"/>
              <a:gd name="connsiteX4" fmla="*/ 53252 w 1075592"/>
              <a:gd name="connsiteY4" fmla="*/ 353660 h 3286897"/>
              <a:gd name="connsiteX5" fmla="*/ 28245 w 1075592"/>
              <a:gd name="connsiteY5" fmla="*/ 664778 h 3286897"/>
              <a:gd name="connsiteX6" fmla="*/ 70937 w 1075592"/>
              <a:gd name="connsiteY6" fmla="*/ 934138 h 3286897"/>
              <a:gd name="connsiteX7" fmla="*/ 104754 w 1075592"/>
              <a:gd name="connsiteY7" fmla="*/ 1074015 h 3286897"/>
              <a:gd name="connsiteX8" fmla="*/ 181275 w 1075592"/>
              <a:gd name="connsiteY8" fmla="*/ 1205801 h 3286897"/>
              <a:gd name="connsiteX9" fmla="*/ 260977 w 1075592"/>
              <a:gd name="connsiteY9" fmla="*/ 1287203 h 3286897"/>
              <a:gd name="connsiteX10" fmla="*/ 372485 w 1075592"/>
              <a:gd name="connsiteY10" fmla="*/ 1463206 h 3286897"/>
              <a:gd name="connsiteX11" fmla="*/ 390722 w 1075592"/>
              <a:gd name="connsiteY11" fmla="*/ 1615956 h 3286897"/>
              <a:gd name="connsiteX12" fmla="*/ 382419 w 1075592"/>
              <a:gd name="connsiteY12" fmla="*/ 1731972 h 3286897"/>
              <a:gd name="connsiteX13" fmla="*/ 368428 w 1075592"/>
              <a:gd name="connsiteY13" fmla="*/ 1833052 h 3286897"/>
              <a:gd name="connsiteX14" fmla="*/ 334187 w 1075592"/>
              <a:gd name="connsiteY14" fmla="*/ 2125362 h 3286897"/>
              <a:gd name="connsiteX15" fmla="*/ 309473 w 1075592"/>
              <a:gd name="connsiteY15" fmla="*/ 2162433 h 3286897"/>
              <a:gd name="connsiteX16" fmla="*/ 284760 w 1075592"/>
              <a:gd name="connsiteY16" fmla="*/ 2211860 h 3286897"/>
              <a:gd name="connsiteX17" fmla="*/ 235333 w 1075592"/>
              <a:gd name="connsiteY17" fmla="*/ 2286000 h 3286897"/>
              <a:gd name="connsiteX18" fmla="*/ 173549 w 1075592"/>
              <a:gd name="connsiteY18" fmla="*/ 2372497 h 3286897"/>
              <a:gd name="connsiteX19" fmla="*/ 136479 w 1075592"/>
              <a:gd name="connsiteY19" fmla="*/ 2446638 h 3286897"/>
              <a:gd name="connsiteX20" fmla="*/ 124122 w 1075592"/>
              <a:gd name="connsiteY20" fmla="*/ 2483708 h 3286897"/>
              <a:gd name="connsiteX21" fmla="*/ 62338 w 1075592"/>
              <a:gd name="connsiteY21" fmla="*/ 2557849 h 3286897"/>
              <a:gd name="connsiteX22" fmla="*/ 25268 w 1075592"/>
              <a:gd name="connsiteY22" fmla="*/ 2656703 h 3286897"/>
              <a:gd name="connsiteX23" fmla="*/ 554 w 1075592"/>
              <a:gd name="connsiteY23" fmla="*/ 2730843 h 3286897"/>
              <a:gd name="connsiteX24" fmla="*/ 49981 w 1075592"/>
              <a:gd name="connsiteY24" fmla="*/ 3089189 h 3286897"/>
              <a:gd name="connsiteX25" fmla="*/ 87052 w 1075592"/>
              <a:gd name="connsiteY25" fmla="*/ 3163330 h 3286897"/>
              <a:gd name="connsiteX26" fmla="*/ 124122 w 1075592"/>
              <a:gd name="connsiteY26" fmla="*/ 3188043 h 3286897"/>
              <a:gd name="connsiteX27" fmla="*/ 173549 w 1075592"/>
              <a:gd name="connsiteY27" fmla="*/ 3225114 h 3286897"/>
              <a:gd name="connsiteX28" fmla="*/ 222976 w 1075592"/>
              <a:gd name="connsiteY28" fmla="*/ 3237470 h 3286897"/>
              <a:gd name="connsiteX29" fmla="*/ 346544 w 1075592"/>
              <a:gd name="connsiteY29" fmla="*/ 3286897 h 3286897"/>
              <a:gd name="connsiteX30" fmla="*/ 655462 w 1075592"/>
              <a:gd name="connsiteY30" fmla="*/ 3274541 h 3286897"/>
              <a:gd name="connsiteX31" fmla="*/ 754316 w 1075592"/>
              <a:gd name="connsiteY31" fmla="*/ 3249827 h 3286897"/>
              <a:gd name="connsiteX32" fmla="*/ 803744 w 1075592"/>
              <a:gd name="connsiteY32" fmla="*/ 3225114 h 3286897"/>
              <a:gd name="connsiteX33" fmla="*/ 877884 w 1075592"/>
              <a:gd name="connsiteY33" fmla="*/ 3200400 h 3286897"/>
              <a:gd name="connsiteX34" fmla="*/ 989095 w 1075592"/>
              <a:gd name="connsiteY34" fmla="*/ 3113903 h 3286897"/>
              <a:gd name="connsiteX35" fmla="*/ 1026165 w 1075592"/>
              <a:gd name="connsiteY35" fmla="*/ 3039762 h 3286897"/>
              <a:gd name="connsiteX36" fmla="*/ 1050879 w 1075592"/>
              <a:gd name="connsiteY36" fmla="*/ 2965622 h 3286897"/>
              <a:gd name="connsiteX37" fmla="*/ 1075592 w 1075592"/>
              <a:gd name="connsiteY37" fmla="*/ 2916195 h 3286897"/>
              <a:gd name="connsiteX38" fmla="*/ 1063235 w 1075592"/>
              <a:gd name="connsiteY38" fmla="*/ 2582562 h 3286897"/>
              <a:gd name="connsiteX39" fmla="*/ 1038522 w 1075592"/>
              <a:gd name="connsiteY39" fmla="*/ 2483708 h 3286897"/>
              <a:gd name="connsiteX40" fmla="*/ 1001452 w 1075592"/>
              <a:gd name="connsiteY40" fmla="*/ 2360141 h 3286897"/>
              <a:gd name="connsiteX41" fmla="*/ 989095 w 1075592"/>
              <a:gd name="connsiteY41" fmla="*/ 2323070 h 3286897"/>
              <a:gd name="connsiteX42" fmla="*/ 935992 w 1075592"/>
              <a:gd name="connsiteY42" fmla="*/ 2265270 h 3286897"/>
              <a:gd name="connsiteX43" fmla="*/ 871905 w 1075592"/>
              <a:gd name="connsiteY43" fmla="*/ 2174128 h 3286897"/>
              <a:gd name="connsiteX44" fmla="*/ 805269 w 1075592"/>
              <a:gd name="connsiteY44" fmla="*/ 2089592 h 3286897"/>
              <a:gd name="connsiteX45" fmla="*/ 767417 w 1075592"/>
              <a:gd name="connsiteY45" fmla="*/ 1983285 h 3286897"/>
              <a:gd name="connsiteX46" fmla="*/ 743909 w 1075592"/>
              <a:gd name="connsiteY46" fmla="*/ 1884814 h 3286897"/>
              <a:gd name="connsiteX47" fmla="*/ 731560 w 1075592"/>
              <a:gd name="connsiteY47" fmla="*/ 1813561 h 3286897"/>
              <a:gd name="connsiteX48" fmla="*/ 717246 w 1075592"/>
              <a:gd name="connsiteY48" fmla="*/ 1729946 h 3286897"/>
              <a:gd name="connsiteX49" fmla="*/ 704889 w 1075592"/>
              <a:gd name="connsiteY49" fmla="*/ 1631092 h 3286897"/>
              <a:gd name="connsiteX50" fmla="*/ 692533 w 1075592"/>
              <a:gd name="connsiteY50" fmla="*/ 1581665 h 3286897"/>
              <a:gd name="connsiteX51" fmla="*/ 690677 w 1075592"/>
              <a:gd name="connsiteY51" fmla="*/ 1433863 h 3286897"/>
              <a:gd name="connsiteX52" fmla="*/ 734681 w 1075592"/>
              <a:gd name="connsiteY52" fmla="*/ 1206771 h 3286897"/>
              <a:gd name="connsiteX53" fmla="*/ 840814 w 1075592"/>
              <a:gd name="connsiteY53" fmla="*/ 939114 h 3286897"/>
              <a:gd name="connsiteX54" fmla="*/ 865527 w 1075592"/>
              <a:gd name="connsiteY54" fmla="*/ 852616 h 3286897"/>
              <a:gd name="connsiteX55" fmla="*/ 886524 w 1075592"/>
              <a:gd name="connsiteY55" fmla="*/ 489025 h 3286897"/>
              <a:gd name="connsiteX56" fmla="*/ 870894 w 1075592"/>
              <a:gd name="connsiteY56" fmla="*/ 264907 h 3286897"/>
              <a:gd name="connsiteX57" fmla="*/ 826127 w 1075592"/>
              <a:gd name="connsiteY57" fmla="*/ 150576 h 3286897"/>
              <a:gd name="connsiteX58" fmla="*/ 781088 w 1075592"/>
              <a:gd name="connsiteY58" fmla="*/ 82422 h 3286897"/>
              <a:gd name="connsiteX59" fmla="*/ 717246 w 1075592"/>
              <a:gd name="connsiteY59" fmla="*/ 24714 h 3286897"/>
              <a:gd name="connsiteX60" fmla="*/ 643106 w 1075592"/>
              <a:gd name="connsiteY60" fmla="*/ 0 h 3286897"/>
              <a:gd name="connsiteX61" fmla="*/ 457754 w 1075592"/>
              <a:gd name="connsiteY61" fmla="*/ 24714 h 3286897"/>
              <a:gd name="connsiteX62" fmla="*/ 386722 w 1075592"/>
              <a:gd name="connsiteY62" fmla="*/ 54451 h 3286897"/>
              <a:gd name="connsiteX63" fmla="*/ 355445 w 1075592"/>
              <a:gd name="connsiteY63" fmla="*/ 71683 h 3286897"/>
              <a:gd name="connsiteX64" fmla="*/ 304378 w 1075592"/>
              <a:gd name="connsiteY64" fmla="*/ 91475 h 3286897"/>
              <a:gd name="connsiteX0" fmla="*/ 286868 w 1050501"/>
              <a:gd name="connsiteY0" fmla="*/ 87475 h 3286897"/>
              <a:gd name="connsiteX1" fmla="*/ 220753 w 1050501"/>
              <a:gd name="connsiteY1" fmla="*/ 119286 h 3286897"/>
              <a:gd name="connsiteX2" fmla="*/ 179539 w 1050501"/>
              <a:gd name="connsiteY2" fmla="*/ 153996 h 3286897"/>
              <a:gd name="connsiteX3" fmla="*/ 131325 w 1050501"/>
              <a:gd name="connsiteY3" fmla="*/ 191930 h 3286897"/>
              <a:gd name="connsiteX4" fmla="*/ 28161 w 1050501"/>
              <a:gd name="connsiteY4" fmla="*/ 353660 h 3286897"/>
              <a:gd name="connsiteX5" fmla="*/ 3154 w 1050501"/>
              <a:gd name="connsiteY5" fmla="*/ 664778 h 3286897"/>
              <a:gd name="connsiteX6" fmla="*/ 45846 w 1050501"/>
              <a:gd name="connsiteY6" fmla="*/ 934138 h 3286897"/>
              <a:gd name="connsiteX7" fmla="*/ 79663 w 1050501"/>
              <a:gd name="connsiteY7" fmla="*/ 1074015 h 3286897"/>
              <a:gd name="connsiteX8" fmla="*/ 156184 w 1050501"/>
              <a:gd name="connsiteY8" fmla="*/ 1205801 h 3286897"/>
              <a:gd name="connsiteX9" fmla="*/ 235886 w 1050501"/>
              <a:gd name="connsiteY9" fmla="*/ 1287203 h 3286897"/>
              <a:gd name="connsiteX10" fmla="*/ 347394 w 1050501"/>
              <a:gd name="connsiteY10" fmla="*/ 1463206 h 3286897"/>
              <a:gd name="connsiteX11" fmla="*/ 365631 w 1050501"/>
              <a:gd name="connsiteY11" fmla="*/ 1615956 h 3286897"/>
              <a:gd name="connsiteX12" fmla="*/ 357328 w 1050501"/>
              <a:gd name="connsiteY12" fmla="*/ 1731972 h 3286897"/>
              <a:gd name="connsiteX13" fmla="*/ 343337 w 1050501"/>
              <a:gd name="connsiteY13" fmla="*/ 1833052 h 3286897"/>
              <a:gd name="connsiteX14" fmla="*/ 309096 w 1050501"/>
              <a:gd name="connsiteY14" fmla="*/ 2125362 h 3286897"/>
              <a:gd name="connsiteX15" fmla="*/ 284382 w 1050501"/>
              <a:gd name="connsiteY15" fmla="*/ 2162433 h 3286897"/>
              <a:gd name="connsiteX16" fmla="*/ 259669 w 1050501"/>
              <a:gd name="connsiteY16" fmla="*/ 2211860 h 3286897"/>
              <a:gd name="connsiteX17" fmla="*/ 210242 w 1050501"/>
              <a:gd name="connsiteY17" fmla="*/ 2286000 h 3286897"/>
              <a:gd name="connsiteX18" fmla="*/ 148458 w 1050501"/>
              <a:gd name="connsiteY18" fmla="*/ 2372497 h 3286897"/>
              <a:gd name="connsiteX19" fmla="*/ 111388 w 1050501"/>
              <a:gd name="connsiteY19" fmla="*/ 2446638 h 3286897"/>
              <a:gd name="connsiteX20" fmla="*/ 99031 w 1050501"/>
              <a:gd name="connsiteY20" fmla="*/ 2483708 h 3286897"/>
              <a:gd name="connsiteX21" fmla="*/ 37247 w 1050501"/>
              <a:gd name="connsiteY21" fmla="*/ 2557849 h 3286897"/>
              <a:gd name="connsiteX22" fmla="*/ 177 w 1050501"/>
              <a:gd name="connsiteY22" fmla="*/ 2656703 h 3286897"/>
              <a:gd name="connsiteX23" fmla="*/ 24890 w 1050501"/>
              <a:gd name="connsiteY23" fmla="*/ 3089189 h 3286897"/>
              <a:gd name="connsiteX24" fmla="*/ 61961 w 1050501"/>
              <a:gd name="connsiteY24" fmla="*/ 3163330 h 3286897"/>
              <a:gd name="connsiteX25" fmla="*/ 99031 w 1050501"/>
              <a:gd name="connsiteY25" fmla="*/ 3188043 h 3286897"/>
              <a:gd name="connsiteX26" fmla="*/ 148458 w 1050501"/>
              <a:gd name="connsiteY26" fmla="*/ 3225114 h 3286897"/>
              <a:gd name="connsiteX27" fmla="*/ 197885 w 1050501"/>
              <a:gd name="connsiteY27" fmla="*/ 3237470 h 3286897"/>
              <a:gd name="connsiteX28" fmla="*/ 321453 w 1050501"/>
              <a:gd name="connsiteY28" fmla="*/ 3286897 h 3286897"/>
              <a:gd name="connsiteX29" fmla="*/ 630371 w 1050501"/>
              <a:gd name="connsiteY29" fmla="*/ 3274541 h 3286897"/>
              <a:gd name="connsiteX30" fmla="*/ 729225 w 1050501"/>
              <a:gd name="connsiteY30" fmla="*/ 3249827 h 3286897"/>
              <a:gd name="connsiteX31" fmla="*/ 778653 w 1050501"/>
              <a:gd name="connsiteY31" fmla="*/ 3225114 h 3286897"/>
              <a:gd name="connsiteX32" fmla="*/ 852793 w 1050501"/>
              <a:gd name="connsiteY32" fmla="*/ 3200400 h 3286897"/>
              <a:gd name="connsiteX33" fmla="*/ 964004 w 1050501"/>
              <a:gd name="connsiteY33" fmla="*/ 3113903 h 3286897"/>
              <a:gd name="connsiteX34" fmla="*/ 1001074 w 1050501"/>
              <a:gd name="connsiteY34" fmla="*/ 3039762 h 3286897"/>
              <a:gd name="connsiteX35" fmla="*/ 1025788 w 1050501"/>
              <a:gd name="connsiteY35" fmla="*/ 2965622 h 3286897"/>
              <a:gd name="connsiteX36" fmla="*/ 1050501 w 1050501"/>
              <a:gd name="connsiteY36" fmla="*/ 2916195 h 3286897"/>
              <a:gd name="connsiteX37" fmla="*/ 1038144 w 1050501"/>
              <a:gd name="connsiteY37" fmla="*/ 2582562 h 3286897"/>
              <a:gd name="connsiteX38" fmla="*/ 1013431 w 1050501"/>
              <a:gd name="connsiteY38" fmla="*/ 2483708 h 3286897"/>
              <a:gd name="connsiteX39" fmla="*/ 976361 w 1050501"/>
              <a:gd name="connsiteY39" fmla="*/ 2360141 h 3286897"/>
              <a:gd name="connsiteX40" fmla="*/ 964004 w 1050501"/>
              <a:gd name="connsiteY40" fmla="*/ 2323070 h 3286897"/>
              <a:gd name="connsiteX41" fmla="*/ 910901 w 1050501"/>
              <a:gd name="connsiteY41" fmla="*/ 2265270 h 3286897"/>
              <a:gd name="connsiteX42" fmla="*/ 846814 w 1050501"/>
              <a:gd name="connsiteY42" fmla="*/ 2174128 h 3286897"/>
              <a:gd name="connsiteX43" fmla="*/ 780178 w 1050501"/>
              <a:gd name="connsiteY43" fmla="*/ 2089592 h 3286897"/>
              <a:gd name="connsiteX44" fmla="*/ 742326 w 1050501"/>
              <a:gd name="connsiteY44" fmla="*/ 1983285 h 3286897"/>
              <a:gd name="connsiteX45" fmla="*/ 718818 w 1050501"/>
              <a:gd name="connsiteY45" fmla="*/ 1884814 h 3286897"/>
              <a:gd name="connsiteX46" fmla="*/ 706469 w 1050501"/>
              <a:gd name="connsiteY46" fmla="*/ 1813561 h 3286897"/>
              <a:gd name="connsiteX47" fmla="*/ 692155 w 1050501"/>
              <a:gd name="connsiteY47" fmla="*/ 1729946 h 3286897"/>
              <a:gd name="connsiteX48" fmla="*/ 679798 w 1050501"/>
              <a:gd name="connsiteY48" fmla="*/ 1631092 h 3286897"/>
              <a:gd name="connsiteX49" fmla="*/ 667442 w 1050501"/>
              <a:gd name="connsiteY49" fmla="*/ 1581665 h 3286897"/>
              <a:gd name="connsiteX50" fmla="*/ 665586 w 1050501"/>
              <a:gd name="connsiteY50" fmla="*/ 1433863 h 3286897"/>
              <a:gd name="connsiteX51" fmla="*/ 709590 w 1050501"/>
              <a:gd name="connsiteY51" fmla="*/ 1206771 h 3286897"/>
              <a:gd name="connsiteX52" fmla="*/ 815723 w 1050501"/>
              <a:gd name="connsiteY52" fmla="*/ 939114 h 3286897"/>
              <a:gd name="connsiteX53" fmla="*/ 840436 w 1050501"/>
              <a:gd name="connsiteY53" fmla="*/ 852616 h 3286897"/>
              <a:gd name="connsiteX54" fmla="*/ 861433 w 1050501"/>
              <a:gd name="connsiteY54" fmla="*/ 489025 h 3286897"/>
              <a:gd name="connsiteX55" fmla="*/ 845803 w 1050501"/>
              <a:gd name="connsiteY55" fmla="*/ 264907 h 3286897"/>
              <a:gd name="connsiteX56" fmla="*/ 801036 w 1050501"/>
              <a:gd name="connsiteY56" fmla="*/ 150576 h 3286897"/>
              <a:gd name="connsiteX57" fmla="*/ 755997 w 1050501"/>
              <a:gd name="connsiteY57" fmla="*/ 82422 h 3286897"/>
              <a:gd name="connsiteX58" fmla="*/ 692155 w 1050501"/>
              <a:gd name="connsiteY58" fmla="*/ 24714 h 3286897"/>
              <a:gd name="connsiteX59" fmla="*/ 618015 w 1050501"/>
              <a:gd name="connsiteY59" fmla="*/ 0 h 3286897"/>
              <a:gd name="connsiteX60" fmla="*/ 432663 w 1050501"/>
              <a:gd name="connsiteY60" fmla="*/ 24714 h 3286897"/>
              <a:gd name="connsiteX61" fmla="*/ 361631 w 1050501"/>
              <a:gd name="connsiteY61" fmla="*/ 54451 h 3286897"/>
              <a:gd name="connsiteX62" fmla="*/ 330354 w 1050501"/>
              <a:gd name="connsiteY62" fmla="*/ 71683 h 3286897"/>
              <a:gd name="connsiteX63" fmla="*/ 279287 w 1050501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82090 w 1048209"/>
              <a:gd name="connsiteY15" fmla="*/ 2162433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94019 w 1048209"/>
              <a:gd name="connsiteY15" fmla="*/ 2192978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57377 w 1048209"/>
              <a:gd name="connsiteY15" fmla="*/ 2211860 h 3286897"/>
              <a:gd name="connsiteX16" fmla="*/ 207950 w 1048209"/>
              <a:gd name="connsiteY16" fmla="*/ 2286000 h 3286897"/>
              <a:gd name="connsiteX17" fmla="*/ 146166 w 1048209"/>
              <a:gd name="connsiteY17" fmla="*/ 2372497 h 3286897"/>
              <a:gd name="connsiteX18" fmla="*/ 109096 w 1048209"/>
              <a:gd name="connsiteY18" fmla="*/ 2446638 h 3286897"/>
              <a:gd name="connsiteX19" fmla="*/ 96739 w 1048209"/>
              <a:gd name="connsiteY19" fmla="*/ 2483708 h 3286897"/>
              <a:gd name="connsiteX20" fmla="*/ 34955 w 1048209"/>
              <a:gd name="connsiteY20" fmla="*/ 2557849 h 3286897"/>
              <a:gd name="connsiteX21" fmla="*/ 10969 w 1048209"/>
              <a:gd name="connsiteY21" fmla="*/ 2736811 h 3286897"/>
              <a:gd name="connsiteX22" fmla="*/ 22598 w 1048209"/>
              <a:gd name="connsiteY22" fmla="*/ 3089189 h 3286897"/>
              <a:gd name="connsiteX23" fmla="*/ 59669 w 1048209"/>
              <a:gd name="connsiteY23" fmla="*/ 3163330 h 3286897"/>
              <a:gd name="connsiteX24" fmla="*/ 96739 w 1048209"/>
              <a:gd name="connsiteY24" fmla="*/ 3188043 h 3286897"/>
              <a:gd name="connsiteX25" fmla="*/ 146166 w 1048209"/>
              <a:gd name="connsiteY25" fmla="*/ 3225114 h 3286897"/>
              <a:gd name="connsiteX26" fmla="*/ 195593 w 1048209"/>
              <a:gd name="connsiteY26" fmla="*/ 3237470 h 3286897"/>
              <a:gd name="connsiteX27" fmla="*/ 319161 w 1048209"/>
              <a:gd name="connsiteY27" fmla="*/ 3286897 h 3286897"/>
              <a:gd name="connsiteX28" fmla="*/ 628079 w 1048209"/>
              <a:gd name="connsiteY28" fmla="*/ 3274541 h 3286897"/>
              <a:gd name="connsiteX29" fmla="*/ 726933 w 1048209"/>
              <a:gd name="connsiteY29" fmla="*/ 3249827 h 3286897"/>
              <a:gd name="connsiteX30" fmla="*/ 776361 w 1048209"/>
              <a:gd name="connsiteY30" fmla="*/ 3225114 h 3286897"/>
              <a:gd name="connsiteX31" fmla="*/ 850501 w 1048209"/>
              <a:gd name="connsiteY31" fmla="*/ 3200400 h 3286897"/>
              <a:gd name="connsiteX32" fmla="*/ 961712 w 1048209"/>
              <a:gd name="connsiteY32" fmla="*/ 3113903 h 3286897"/>
              <a:gd name="connsiteX33" fmla="*/ 998782 w 1048209"/>
              <a:gd name="connsiteY33" fmla="*/ 3039762 h 3286897"/>
              <a:gd name="connsiteX34" fmla="*/ 1023496 w 1048209"/>
              <a:gd name="connsiteY34" fmla="*/ 2965622 h 3286897"/>
              <a:gd name="connsiteX35" fmla="*/ 1048209 w 1048209"/>
              <a:gd name="connsiteY35" fmla="*/ 2916195 h 3286897"/>
              <a:gd name="connsiteX36" fmla="*/ 1035852 w 1048209"/>
              <a:gd name="connsiteY36" fmla="*/ 2582562 h 3286897"/>
              <a:gd name="connsiteX37" fmla="*/ 1011139 w 1048209"/>
              <a:gd name="connsiteY37" fmla="*/ 2483708 h 3286897"/>
              <a:gd name="connsiteX38" fmla="*/ 974069 w 1048209"/>
              <a:gd name="connsiteY38" fmla="*/ 2360141 h 3286897"/>
              <a:gd name="connsiteX39" fmla="*/ 961712 w 1048209"/>
              <a:gd name="connsiteY39" fmla="*/ 2323070 h 3286897"/>
              <a:gd name="connsiteX40" fmla="*/ 908609 w 1048209"/>
              <a:gd name="connsiteY40" fmla="*/ 2265270 h 3286897"/>
              <a:gd name="connsiteX41" fmla="*/ 844522 w 1048209"/>
              <a:gd name="connsiteY41" fmla="*/ 2174128 h 3286897"/>
              <a:gd name="connsiteX42" fmla="*/ 777886 w 1048209"/>
              <a:gd name="connsiteY42" fmla="*/ 2089592 h 3286897"/>
              <a:gd name="connsiteX43" fmla="*/ 740034 w 1048209"/>
              <a:gd name="connsiteY43" fmla="*/ 1983285 h 3286897"/>
              <a:gd name="connsiteX44" fmla="*/ 716526 w 1048209"/>
              <a:gd name="connsiteY44" fmla="*/ 1884814 h 3286897"/>
              <a:gd name="connsiteX45" fmla="*/ 704177 w 1048209"/>
              <a:gd name="connsiteY45" fmla="*/ 1813561 h 3286897"/>
              <a:gd name="connsiteX46" fmla="*/ 689863 w 1048209"/>
              <a:gd name="connsiteY46" fmla="*/ 1729946 h 3286897"/>
              <a:gd name="connsiteX47" fmla="*/ 677506 w 1048209"/>
              <a:gd name="connsiteY47" fmla="*/ 1631092 h 3286897"/>
              <a:gd name="connsiteX48" fmla="*/ 665150 w 1048209"/>
              <a:gd name="connsiteY48" fmla="*/ 1581665 h 3286897"/>
              <a:gd name="connsiteX49" fmla="*/ 663294 w 1048209"/>
              <a:gd name="connsiteY49" fmla="*/ 1433863 h 3286897"/>
              <a:gd name="connsiteX50" fmla="*/ 707298 w 1048209"/>
              <a:gd name="connsiteY50" fmla="*/ 1206771 h 3286897"/>
              <a:gd name="connsiteX51" fmla="*/ 813431 w 1048209"/>
              <a:gd name="connsiteY51" fmla="*/ 939114 h 3286897"/>
              <a:gd name="connsiteX52" fmla="*/ 838144 w 1048209"/>
              <a:gd name="connsiteY52" fmla="*/ 852616 h 3286897"/>
              <a:gd name="connsiteX53" fmla="*/ 859141 w 1048209"/>
              <a:gd name="connsiteY53" fmla="*/ 489025 h 3286897"/>
              <a:gd name="connsiteX54" fmla="*/ 843511 w 1048209"/>
              <a:gd name="connsiteY54" fmla="*/ 264907 h 3286897"/>
              <a:gd name="connsiteX55" fmla="*/ 798744 w 1048209"/>
              <a:gd name="connsiteY55" fmla="*/ 150576 h 3286897"/>
              <a:gd name="connsiteX56" fmla="*/ 753705 w 1048209"/>
              <a:gd name="connsiteY56" fmla="*/ 82422 h 3286897"/>
              <a:gd name="connsiteX57" fmla="*/ 689863 w 1048209"/>
              <a:gd name="connsiteY57" fmla="*/ 24714 h 3286897"/>
              <a:gd name="connsiteX58" fmla="*/ 615723 w 1048209"/>
              <a:gd name="connsiteY58" fmla="*/ 0 h 3286897"/>
              <a:gd name="connsiteX59" fmla="*/ 430371 w 1048209"/>
              <a:gd name="connsiteY59" fmla="*/ 24714 h 3286897"/>
              <a:gd name="connsiteX60" fmla="*/ 359339 w 1048209"/>
              <a:gd name="connsiteY60" fmla="*/ 54451 h 3286897"/>
              <a:gd name="connsiteX61" fmla="*/ 328062 w 1048209"/>
              <a:gd name="connsiteY61" fmla="*/ 71683 h 3286897"/>
              <a:gd name="connsiteX62" fmla="*/ 276995 w 1048209"/>
              <a:gd name="connsiteY62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96739 w 1048209"/>
              <a:gd name="connsiteY18" fmla="*/ 2483708 h 3286897"/>
              <a:gd name="connsiteX19" fmla="*/ 34955 w 1048209"/>
              <a:gd name="connsiteY19" fmla="*/ 2557849 h 3286897"/>
              <a:gd name="connsiteX20" fmla="*/ 10969 w 1048209"/>
              <a:gd name="connsiteY20" fmla="*/ 2736811 h 3286897"/>
              <a:gd name="connsiteX21" fmla="*/ 22598 w 1048209"/>
              <a:gd name="connsiteY21" fmla="*/ 3089189 h 3286897"/>
              <a:gd name="connsiteX22" fmla="*/ 59669 w 1048209"/>
              <a:gd name="connsiteY22" fmla="*/ 3163330 h 3286897"/>
              <a:gd name="connsiteX23" fmla="*/ 96739 w 1048209"/>
              <a:gd name="connsiteY23" fmla="*/ 3188043 h 3286897"/>
              <a:gd name="connsiteX24" fmla="*/ 146166 w 1048209"/>
              <a:gd name="connsiteY24" fmla="*/ 3225114 h 3286897"/>
              <a:gd name="connsiteX25" fmla="*/ 195593 w 1048209"/>
              <a:gd name="connsiteY25" fmla="*/ 3237470 h 3286897"/>
              <a:gd name="connsiteX26" fmla="*/ 319161 w 1048209"/>
              <a:gd name="connsiteY26" fmla="*/ 3286897 h 3286897"/>
              <a:gd name="connsiteX27" fmla="*/ 628079 w 1048209"/>
              <a:gd name="connsiteY27" fmla="*/ 3274541 h 3286897"/>
              <a:gd name="connsiteX28" fmla="*/ 726933 w 1048209"/>
              <a:gd name="connsiteY28" fmla="*/ 3249827 h 3286897"/>
              <a:gd name="connsiteX29" fmla="*/ 776361 w 1048209"/>
              <a:gd name="connsiteY29" fmla="*/ 3225114 h 3286897"/>
              <a:gd name="connsiteX30" fmla="*/ 850501 w 1048209"/>
              <a:gd name="connsiteY30" fmla="*/ 3200400 h 3286897"/>
              <a:gd name="connsiteX31" fmla="*/ 961712 w 1048209"/>
              <a:gd name="connsiteY31" fmla="*/ 3113903 h 3286897"/>
              <a:gd name="connsiteX32" fmla="*/ 998782 w 1048209"/>
              <a:gd name="connsiteY32" fmla="*/ 3039762 h 3286897"/>
              <a:gd name="connsiteX33" fmla="*/ 1023496 w 1048209"/>
              <a:gd name="connsiteY33" fmla="*/ 2965622 h 3286897"/>
              <a:gd name="connsiteX34" fmla="*/ 1048209 w 1048209"/>
              <a:gd name="connsiteY34" fmla="*/ 2916195 h 3286897"/>
              <a:gd name="connsiteX35" fmla="*/ 1035852 w 1048209"/>
              <a:gd name="connsiteY35" fmla="*/ 2582562 h 3286897"/>
              <a:gd name="connsiteX36" fmla="*/ 1011139 w 1048209"/>
              <a:gd name="connsiteY36" fmla="*/ 2483708 h 3286897"/>
              <a:gd name="connsiteX37" fmla="*/ 974069 w 1048209"/>
              <a:gd name="connsiteY37" fmla="*/ 2360141 h 3286897"/>
              <a:gd name="connsiteX38" fmla="*/ 961712 w 1048209"/>
              <a:gd name="connsiteY38" fmla="*/ 2323070 h 3286897"/>
              <a:gd name="connsiteX39" fmla="*/ 908609 w 1048209"/>
              <a:gd name="connsiteY39" fmla="*/ 2265270 h 3286897"/>
              <a:gd name="connsiteX40" fmla="*/ 844522 w 1048209"/>
              <a:gd name="connsiteY40" fmla="*/ 2174128 h 3286897"/>
              <a:gd name="connsiteX41" fmla="*/ 777886 w 1048209"/>
              <a:gd name="connsiteY41" fmla="*/ 2089592 h 3286897"/>
              <a:gd name="connsiteX42" fmla="*/ 740034 w 1048209"/>
              <a:gd name="connsiteY42" fmla="*/ 1983285 h 3286897"/>
              <a:gd name="connsiteX43" fmla="*/ 716526 w 1048209"/>
              <a:gd name="connsiteY43" fmla="*/ 1884814 h 3286897"/>
              <a:gd name="connsiteX44" fmla="*/ 704177 w 1048209"/>
              <a:gd name="connsiteY44" fmla="*/ 1813561 h 3286897"/>
              <a:gd name="connsiteX45" fmla="*/ 689863 w 1048209"/>
              <a:gd name="connsiteY45" fmla="*/ 1729946 h 3286897"/>
              <a:gd name="connsiteX46" fmla="*/ 677506 w 1048209"/>
              <a:gd name="connsiteY46" fmla="*/ 1631092 h 3286897"/>
              <a:gd name="connsiteX47" fmla="*/ 665150 w 1048209"/>
              <a:gd name="connsiteY47" fmla="*/ 1581665 h 3286897"/>
              <a:gd name="connsiteX48" fmla="*/ 663294 w 1048209"/>
              <a:gd name="connsiteY48" fmla="*/ 1433863 h 3286897"/>
              <a:gd name="connsiteX49" fmla="*/ 707298 w 1048209"/>
              <a:gd name="connsiteY49" fmla="*/ 1206771 h 3286897"/>
              <a:gd name="connsiteX50" fmla="*/ 813431 w 1048209"/>
              <a:gd name="connsiteY50" fmla="*/ 939114 h 3286897"/>
              <a:gd name="connsiteX51" fmla="*/ 838144 w 1048209"/>
              <a:gd name="connsiteY51" fmla="*/ 852616 h 3286897"/>
              <a:gd name="connsiteX52" fmla="*/ 859141 w 1048209"/>
              <a:gd name="connsiteY52" fmla="*/ 489025 h 3286897"/>
              <a:gd name="connsiteX53" fmla="*/ 843511 w 1048209"/>
              <a:gd name="connsiteY53" fmla="*/ 264907 h 3286897"/>
              <a:gd name="connsiteX54" fmla="*/ 798744 w 1048209"/>
              <a:gd name="connsiteY54" fmla="*/ 150576 h 3286897"/>
              <a:gd name="connsiteX55" fmla="*/ 753705 w 1048209"/>
              <a:gd name="connsiteY55" fmla="*/ 82422 h 3286897"/>
              <a:gd name="connsiteX56" fmla="*/ 689863 w 1048209"/>
              <a:gd name="connsiteY56" fmla="*/ 24714 h 3286897"/>
              <a:gd name="connsiteX57" fmla="*/ 615723 w 1048209"/>
              <a:gd name="connsiteY57" fmla="*/ 0 h 3286897"/>
              <a:gd name="connsiteX58" fmla="*/ 430371 w 1048209"/>
              <a:gd name="connsiteY58" fmla="*/ 24714 h 3286897"/>
              <a:gd name="connsiteX59" fmla="*/ 359339 w 1048209"/>
              <a:gd name="connsiteY59" fmla="*/ 54451 h 3286897"/>
              <a:gd name="connsiteX60" fmla="*/ 328062 w 1048209"/>
              <a:gd name="connsiteY60" fmla="*/ 71683 h 3286897"/>
              <a:gd name="connsiteX61" fmla="*/ 276995 w 1048209"/>
              <a:gd name="connsiteY61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34955 w 1048209"/>
              <a:gd name="connsiteY18" fmla="*/ 2557849 h 3286897"/>
              <a:gd name="connsiteX19" fmla="*/ 10969 w 1048209"/>
              <a:gd name="connsiteY19" fmla="*/ 2736811 h 3286897"/>
              <a:gd name="connsiteX20" fmla="*/ 22598 w 1048209"/>
              <a:gd name="connsiteY20" fmla="*/ 3089189 h 3286897"/>
              <a:gd name="connsiteX21" fmla="*/ 59669 w 1048209"/>
              <a:gd name="connsiteY21" fmla="*/ 3163330 h 3286897"/>
              <a:gd name="connsiteX22" fmla="*/ 96739 w 1048209"/>
              <a:gd name="connsiteY22" fmla="*/ 3188043 h 3286897"/>
              <a:gd name="connsiteX23" fmla="*/ 146166 w 1048209"/>
              <a:gd name="connsiteY23" fmla="*/ 3225114 h 3286897"/>
              <a:gd name="connsiteX24" fmla="*/ 195593 w 1048209"/>
              <a:gd name="connsiteY24" fmla="*/ 3237470 h 3286897"/>
              <a:gd name="connsiteX25" fmla="*/ 319161 w 1048209"/>
              <a:gd name="connsiteY25" fmla="*/ 3286897 h 3286897"/>
              <a:gd name="connsiteX26" fmla="*/ 628079 w 1048209"/>
              <a:gd name="connsiteY26" fmla="*/ 3274541 h 3286897"/>
              <a:gd name="connsiteX27" fmla="*/ 726933 w 1048209"/>
              <a:gd name="connsiteY27" fmla="*/ 3249827 h 3286897"/>
              <a:gd name="connsiteX28" fmla="*/ 776361 w 1048209"/>
              <a:gd name="connsiteY28" fmla="*/ 3225114 h 3286897"/>
              <a:gd name="connsiteX29" fmla="*/ 850501 w 1048209"/>
              <a:gd name="connsiteY29" fmla="*/ 3200400 h 3286897"/>
              <a:gd name="connsiteX30" fmla="*/ 961712 w 1048209"/>
              <a:gd name="connsiteY30" fmla="*/ 3113903 h 3286897"/>
              <a:gd name="connsiteX31" fmla="*/ 998782 w 1048209"/>
              <a:gd name="connsiteY31" fmla="*/ 3039762 h 3286897"/>
              <a:gd name="connsiteX32" fmla="*/ 1023496 w 1048209"/>
              <a:gd name="connsiteY32" fmla="*/ 2965622 h 3286897"/>
              <a:gd name="connsiteX33" fmla="*/ 1048209 w 1048209"/>
              <a:gd name="connsiteY33" fmla="*/ 2916195 h 3286897"/>
              <a:gd name="connsiteX34" fmla="*/ 1035852 w 1048209"/>
              <a:gd name="connsiteY34" fmla="*/ 2582562 h 3286897"/>
              <a:gd name="connsiteX35" fmla="*/ 1011139 w 1048209"/>
              <a:gd name="connsiteY35" fmla="*/ 2483708 h 3286897"/>
              <a:gd name="connsiteX36" fmla="*/ 974069 w 1048209"/>
              <a:gd name="connsiteY36" fmla="*/ 2360141 h 3286897"/>
              <a:gd name="connsiteX37" fmla="*/ 961712 w 1048209"/>
              <a:gd name="connsiteY37" fmla="*/ 2323070 h 3286897"/>
              <a:gd name="connsiteX38" fmla="*/ 908609 w 1048209"/>
              <a:gd name="connsiteY38" fmla="*/ 2265270 h 3286897"/>
              <a:gd name="connsiteX39" fmla="*/ 844522 w 1048209"/>
              <a:gd name="connsiteY39" fmla="*/ 2174128 h 3286897"/>
              <a:gd name="connsiteX40" fmla="*/ 777886 w 1048209"/>
              <a:gd name="connsiteY40" fmla="*/ 2089592 h 3286897"/>
              <a:gd name="connsiteX41" fmla="*/ 740034 w 1048209"/>
              <a:gd name="connsiteY41" fmla="*/ 1983285 h 3286897"/>
              <a:gd name="connsiteX42" fmla="*/ 716526 w 1048209"/>
              <a:gd name="connsiteY42" fmla="*/ 1884814 h 3286897"/>
              <a:gd name="connsiteX43" fmla="*/ 704177 w 1048209"/>
              <a:gd name="connsiteY43" fmla="*/ 1813561 h 3286897"/>
              <a:gd name="connsiteX44" fmla="*/ 689863 w 1048209"/>
              <a:gd name="connsiteY44" fmla="*/ 1729946 h 3286897"/>
              <a:gd name="connsiteX45" fmla="*/ 677506 w 1048209"/>
              <a:gd name="connsiteY45" fmla="*/ 1631092 h 3286897"/>
              <a:gd name="connsiteX46" fmla="*/ 665150 w 1048209"/>
              <a:gd name="connsiteY46" fmla="*/ 1581665 h 3286897"/>
              <a:gd name="connsiteX47" fmla="*/ 663294 w 1048209"/>
              <a:gd name="connsiteY47" fmla="*/ 1433863 h 3286897"/>
              <a:gd name="connsiteX48" fmla="*/ 707298 w 1048209"/>
              <a:gd name="connsiteY48" fmla="*/ 1206771 h 3286897"/>
              <a:gd name="connsiteX49" fmla="*/ 813431 w 1048209"/>
              <a:gd name="connsiteY49" fmla="*/ 939114 h 3286897"/>
              <a:gd name="connsiteX50" fmla="*/ 838144 w 1048209"/>
              <a:gd name="connsiteY50" fmla="*/ 852616 h 3286897"/>
              <a:gd name="connsiteX51" fmla="*/ 859141 w 1048209"/>
              <a:gd name="connsiteY51" fmla="*/ 489025 h 3286897"/>
              <a:gd name="connsiteX52" fmla="*/ 843511 w 1048209"/>
              <a:gd name="connsiteY52" fmla="*/ 264907 h 3286897"/>
              <a:gd name="connsiteX53" fmla="*/ 798744 w 1048209"/>
              <a:gd name="connsiteY53" fmla="*/ 150576 h 3286897"/>
              <a:gd name="connsiteX54" fmla="*/ 753705 w 1048209"/>
              <a:gd name="connsiteY54" fmla="*/ 82422 h 3286897"/>
              <a:gd name="connsiteX55" fmla="*/ 689863 w 1048209"/>
              <a:gd name="connsiteY55" fmla="*/ 24714 h 3286897"/>
              <a:gd name="connsiteX56" fmla="*/ 615723 w 1048209"/>
              <a:gd name="connsiteY56" fmla="*/ 0 h 3286897"/>
              <a:gd name="connsiteX57" fmla="*/ 430371 w 1048209"/>
              <a:gd name="connsiteY57" fmla="*/ 24714 h 3286897"/>
              <a:gd name="connsiteX58" fmla="*/ 359339 w 1048209"/>
              <a:gd name="connsiteY58" fmla="*/ 54451 h 3286897"/>
              <a:gd name="connsiteX59" fmla="*/ 328062 w 1048209"/>
              <a:gd name="connsiteY59" fmla="*/ 71683 h 3286897"/>
              <a:gd name="connsiteX60" fmla="*/ 276995 w 1048209"/>
              <a:gd name="connsiteY60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22598 w 1048209"/>
              <a:gd name="connsiteY19" fmla="*/ 3089189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96739 w 1048209"/>
              <a:gd name="connsiteY20" fmla="*/ 3188043 h 3286897"/>
              <a:gd name="connsiteX21" fmla="*/ 146166 w 1048209"/>
              <a:gd name="connsiteY21" fmla="*/ 3225114 h 3286897"/>
              <a:gd name="connsiteX22" fmla="*/ 195593 w 1048209"/>
              <a:gd name="connsiteY22" fmla="*/ 3237470 h 3286897"/>
              <a:gd name="connsiteX23" fmla="*/ 319161 w 1048209"/>
              <a:gd name="connsiteY23" fmla="*/ 3286897 h 3286897"/>
              <a:gd name="connsiteX24" fmla="*/ 628079 w 1048209"/>
              <a:gd name="connsiteY24" fmla="*/ 3274541 h 3286897"/>
              <a:gd name="connsiteX25" fmla="*/ 726933 w 1048209"/>
              <a:gd name="connsiteY25" fmla="*/ 3249827 h 3286897"/>
              <a:gd name="connsiteX26" fmla="*/ 776361 w 1048209"/>
              <a:gd name="connsiteY26" fmla="*/ 3225114 h 3286897"/>
              <a:gd name="connsiteX27" fmla="*/ 850501 w 1048209"/>
              <a:gd name="connsiteY27" fmla="*/ 3200400 h 3286897"/>
              <a:gd name="connsiteX28" fmla="*/ 961712 w 1048209"/>
              <a:gd name="connsiteY28" fmla="*/ 3113903 h 3286897"/>
              <a:gd name="connsiteX29" fmla="*/ 998782 w 1048209"/>
              <a:gd name="connsiteY29" fmla="*/ 3039762 h 3286897"/>
              <a:gd name="connsiteX30" fmla="*/ 1023496 w 1048209"/>
              <a:gd name="connsiteY30" fmla="*/ 2965622 h 3286897"/>
              <a:gd name="connsiteX31" fmla="*/ 1048209 w 1048209"/>
              <a:gd name="connsiteY31" fmla="*/ 2916195 h 3286897"/>
              <a:gd name="connsiteX32" fmla="*/ 1035852 w 1048209"/>
              <a:gd name="connsiteY32" fmla="*/ 2582562 h 3286897"/>
              <a:gd name="connsiteX33" fmla="*/ 1011139 w 1048209"/>
              <a:gd name="connsiteY33" fmla="*/ 2483708 h 3286897"/>
              <a:gd name="connsiteX34" fmla="*/ 974069 w 1048209"/>
              <a:gd name="connsiteY34" fmla="*/ 2360141 h 3286897"/>
              <a:gd name="connsiteX35" fmla="*/ 961712 w 1048209"/>
              <a:gd name="connsiteY35" fmla="*/ 2323070 h 3286897"/>
              <a:gd name="connsiteX36" fmla="*/ 908609 w 1048209"/>
              <a:gd name="connsiteY36" fmla="*/ 2265270 h 3286897"/>
              <a:gd name="connsiteX37" fmla="*/ 844522 w 1048209"/>
              <a:gd name="connsiteY37" fmla="*/ 2174128 h 3286897"/>
              <a:gd name="connsiteX38" fmla="*/ 777886 w 1048209"/>
              <a:gd name="connsiteY38" fmla="*/ 2089592 h 3286897"/>
              <a:gd name="connsiteX39" fmla="*/ 740034 w 1048209"/>
              <a:gd name="connsiteY39" fmla="*/ 1983285 h 3286897"/>
              <a:gd name="connsiteX40" fmla="*/ 716526 w 1048209"/>
              <a:gd name="connsiteY40" fmla="*/ 1884814 h 3286897"/>
              <a:gd name="connsiteX41" fmla="*/ 704177 w 1048209"/>
              <a:gd name="connsiteY41" fmla="*/ 1813561 h 3286897"/>
              <a:gd name="connsiteX42" fmla="*/ 689863 w 1048209"/>
              <a:gd name="connsiteY42" fmla="*/ 1729946 h 3286897"/>
              <a:gd name="connsiteX43" fmla="*/ 677506 w 1048209"/>
              <a:gd name="connsiteY43" fmla="*/ 1631092 h 3286897"/>
              <a:gd name="connsiteX44" fmla="*/ 665150 w 1048209"/>
              <a:gd name="connsiteY44" fmla="*/ 1581665 h 3286897"/>
              <a:gd name="connsiteX45" fmla="*/ 663294 w 1048209"/>
              <a:gd name="connsiteY45" fmla="*/ 1433863 h 3286897"/>
              <a:gd name="connsiteX46" fmla="*/ 707298 w 1048209"/>
              <a:gd name="connsiteY46" fmla="*/ 1206771 h 3286897"/>
              <a:gd name="connsiteX47" fmla="*/ 813431 w 1048209"/>
              <a:gd name="connsiteY47" fmla="*/ 939114 h 3286897"/>
              <a:gd name="connsiteX48" fmla="*/ 838144 w 1048209"/>
              <a:gd name="connsiteY48" fmla="*/ 852616 h 3286897"/>
              <a:gd name="connsiteX49" fmla="*/ 859141 w 1048209"/>
              <a:gd name="connsiteY49" fmla="*/ 489025 h 3286897"/>
              <a:gd name="connsiteX50" fmla="*/ 843511 w 1048209"/>
              <a:gd name="connsiteY50" fmla="*/ 264907 h 3286897"/>
              <a:gd name="connsiteX51" fmla="*/ 798744 w 1048209"/>
              <a:gd name="connsiteY51" fmla="*/ 150576 h 3286897"/>
              <a:gd name="connsiteX52" fmla="*/ 753705 w 1048209"/>
              <a:gd name="connsiteY52" fmla="*/ 82422 h 3286897"/>
              <a:gd name="connsiteX53" fmla="*/ 689863 w 1048209"/>
              <a:gd name="connsiteY53" fmla="*/ 24714 h 3286897"/>
              <a:gd name="connsiteX54" fmla="*/ 615723 w 1048209"/>
              <a:gd name="connsiteY54" fmla="*/ 0 h 3286897"/>
              <a:gd name="connsiteX55" fmla="*/ 430371 w 1048209"/>
              <a:gd name="connsiteY55" fmla="*/ 24714 h 3286897"/>
              <a:gd name="connsiteX56" fmla="*/ 359339 w 1048209"/>
              <a:gd name="connsiteY56" fmla="*/ 54451 h 3286897"/>
              <a:gd name="connsiteX57" fmla="*/ 328062 w 1048209"/>
              <a:gd name="connsiteY57" fmla="*/ 71683 h 3286897"/>
              <a:gd name="connsiteX58" fmla="*/ 276995 w 1048209"/>
              <a:gd name="connsiteY58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46166 w 1048209"/>
              <a:gd name="connsiteY20" fmla="*/ 3225114 h 3286897"/>
              <a:gd name="connsiteX21" fmla="*/ 195593 w 1048209"/>
              <a:gd name="connsiteY21" fmla="*/ 3237470 h 3286897"/>
              <a:gd name="connsiteX22" fmla="*/ 319161 w 1048209"/>
              <a:gd name="connsiteY22" fmla="*/ 3286897 h 3286897"/>
              <a:gd name="connsiteX23" fmla="*/ 628079 w 1048209"/>
              <a:gd name="connsiteY23" fmla="*/ 3274541 h 3286897"/>
              <a:gd name="connsiteX24" fmla="*/ 726933 w 1048209"/>
              <a:gd name="connsiteY24" fmla="*/ 3249827 h 3286897"/>
              <a:gd name="connsiteX25" fmla="*/ 776361 w 1048209"/>
              <a:gd name="connsiteY25" fmla="*/ 3225114 h 3286897"/>
              <a:gd name="connsiteX26" fmla="*/ 850501 w 1048209"/>
              <a:gd name="connsiteY26" fmla="*/ 3200400 h 3286897"/>
              <a:gd name="connsiteX27" fmla="*/ 961712 w 1048209"/>
              <a:gd name="connsiteY27" fmla="*/ 3113903 h 3286897"/>
              <a:gd name="connsiteX28" fmla="*/ 998782 w 1048209"/>
              <a:gd name="connsiteY28" fmla="*/ 3039762 h 3286897"/>
              <a:gd name="connsiteX29" fmla="*/ 1023496 w 1048209"/>
              <a:gd name="connsiteY29" fmla="*/ 2965622 h 3286897"/>
              <a:gd name="connsiteX30" fmla="*/ 1048209 w 1048209"/>
              <a:gd name="connsiteY30" fmla="*/ 2916195 h 3286897"/>
              <a:gd name="connsiteX31" fmla="*/ 1035852 w 1048209"/>
              <a:gd name="connsiteY31" fmla="*/ 2582562 h 3286897"/>
              <a:gd name="connsiteX32" fmla="*/ 1011139 w 1048209"/>
              <a:gd name="connsiteY32" fmla="*/ 2483708 h 3286897"/>
              <a:gd name="connsiteX33" fmla="*/ 974069 w 1048209"/>
              <a:gd name="connsiteY33" fmla="*/ 2360141 h 3286897"/>
              <a:gd name="connsiteX34" fmla="*/ 961712 w 1048209"/>
              <a:gd name="connsiteY34" fmla="*/ 2323070 h 3286897"/>
              <a:gd name="connsiteX35" fmla="*/ 908609 w 1048209"/>
              <a:gd name="connsiteY35" fmla="*/ 2265270 h 3286897"/>
              <a:gd name="connsiteX36" fmla="*/ 844522 w 1048209"/>
              <a:gd name="connsiteY36" fmla="*/ 2174128 h 3286897"/>
              <a:gd name="connsiteX37" fmla="*/ 777886 w 1048209"/>
              <a:gd name="connsiteY37" fmla="*/ 2089592 h 3286897"/>
              <a:gd name="connsiteX38" fmla="*/ 740034 w 1048209"/>
              <a:gd name="connsiteY38" fmla="*/ 1983285 h 3286897"/>
              <a:gd name="connsiteX39" fmla="*/ 716526 w 1048209"/>
              <a:gd name="connsiteY39" fmla="*/ 1884814 h 3286897"/>
              <a:gd name="connsiteX40" fmla="*/ 704177 w 1048209"/>
              <a:gd name="connsiteY40" fmla="*/ 1813561 h 3286897"/>
              <a:gd name="connsiteX41" fmla="*/ 689863 w 1048209"/>
              <a:gd name="connsiteY41" fmla="*/ 1729946 h 3286897"/>
              <a:gd name="connsiteX42" fmla="*/ 677506 w 1048209"/>
              <a:gd name="connsiteY42" fmla="*/ 1631092 h 3286897"/>
              <a:gd name="connsiteX43" fmla="*/ 665150 w 1048209"/>
              <a:gd name="connsiteY43" fmla="*/ 1581665 h 3286897"/>
              <a:gd name="connsiteX44" fmla="*/ 663294 w 1048209"/>
              <a:gd name="connsiteY44" fmla="*/ 1433863 h 3286897"/>
              <a:gd name="connsiteX45" fmla="*/ 707298 w 1048209"/>
              <a:gd name="connsiteY45" fmla="*/ 1206771 h 3286897"/>
              <a:gd name="connsiteX46" fmla="*/ 813431 w 1048209"/>
              <a:gd name="connsiteY46" fmla="*/ 939114 h 3286897"/>
              <a:gd name="connsiteX47" fmla="*/ 838144 w 1048209"/>
              <a:gd name="connsiteY47" fmla="*/ 852616 h 3286897"/>
              <a:gd name="connsiteX48" fmla="*/ 859141 w 1048209"/>
              <a:gd name="connsiteY48" fmla="*/ 489025 h 3286897"/>
              <a:gd name="connsiteX49" fmla="*/ 843511 w 1048209"/>
              <a:gd name="connsiteY49" fmla="*/ 264907 h 3286897"/>
              <a:gd name="connsiteX50" fmla="*/ 798744 w 1048209"/>
              <a:gd name="connsiteY50" fmla="*/ 150576 h 3286897"/>
              <a:gd name="connsiteX51" fmla="*/ 753705 w 1048209"/>
              <a:gd name="connsiteY51" fmla="*/ 82422 h 3286897"/>
              <a:gd name="connsiteX52" fmla="*/ 689863 w 1048209"/>
              <a:gd name="connsiteY52" fmla="*/ 24714 h 3286897"/>
              <a:gd name="connsiteX53" fmla="*/ 615723 w 1048209"/>
              <a:gd name="connsiteY53" fmla="*/ 0 h 3286897"/>
              <a:gd name="connsiteX54" fmla="*/ 430371 w 1048209"/>
              <a:gd name="connsiteY54" fmla="*/ 24714 h 3286897"/>
              <a:gd name="connsiteX55" fmla="*/ 359339 w 1048209"/>
              <a:gd name="connsiteY55" fmla="*/ 54451 h 3286897"/>
              <a:gd name="connsiteX56" fmla="*/ 328062 w 1048209"/>
              <a:gd name="connsiteY56" fmla="*/ 71683 h 3286897"/>
              <a:gd name="connsiteX57" fmla="*/ 276995 w 1048209"/>
              <a:gd name="connsiteY57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1023496 w 1048209"/>
              <a:gd name="connsiteY27" fmla="*/ 2965622 h 3286897"/>
              <a:gd name="connsiteX28" fmla="*/ 1048209 w 1048209"/>
              <a:gd name="connsiteY28" fmla="*/ 2916195 h 3286897"/>
              <a:gd name="connsiteX29" fmla="*/ 1035852 w 1048209"/>
              <a:gd name="connsiteY29" fmla="*/ 2582562 h 3286897"/>
              <a:gd name="connsiteX30" fmla="*/ 1011139 w 1048209"/>
              <a:gd name="connsiteY30" fmla="*/ 2483708 h 3286897"/>
              <a:gd name="connsiteX31" fmla="*/ 974069 w 1048209"/>
              <a:gd name="connsiteY31" fmla="*/ 2360141 h 3286897"/>
              <a:gd name="connsiteX32" fmla="*/ 961712 w 1048209"/>
              <a:gd name="connsiteY32" fmla="*/ 2323070 h 3286897"/>
              <a:gd name="connsiteX33" fmla="*/ 908609 w 1048209"/>
              <a:gd name="connsiteY33" fmla="*/ 2265270 h 3286897"/>
              <a:gd name="connsiteX34" fmla="*/ 844522 w 1048209"/>
              <a:gd name="connsiteY34" fmla="*/ 2174128 h 3286897"/>
              <a:gd name="connsiteX35" fmla="*/ 777886 w 1048209"/>
              <a:gd name="connsiteY35" fmla="*/ 2089592 h 3286897"/>
              <a:gd name="connsiteX36" fmla="*/ 740034 w 1048209"/>
              <a:gd name="connsiteY36" fmla="*/ 1983285 h 3286897"/>
              <a:gd name="connsiteX37" fmla="*/ 716526 w 1048209"/>
              <a:gd name="connsiteY37" fmla="*/ 1884814 h 3286897"/>
              <a:gd name="connsiteX38" fmla="*/ 704177 w 1048209"/>
              <a:gd name="connsiteY38" fmla="*/ 1813561 h 3286897"/>
              <a:gd name="connsiteX39" fmla="*/ 689863 w 1048209"/>
              <a:gd name="connsiteY39" fmla="*/ 1729946 h 3286897"/>
              <a:gd name="connsiteX40" fmla="*/ 677506 w 1048209"/>
              <a:gd name="connsiteY40" fmla="*/ 1631092 h 3286897"/>
              <a:gd name="connsiteX41" fmla="*/ 665150 w 1048209"/>
              <a:gd name="connsiteY41" fmla="*/ 1581665 h 3286897"/>
              <a:gd name="connsiteX42" fmla="*/ 663294 w 1048209"/>
              <a:gd name="connsiteY42" fmla="*/ 1433863 h 3286897"/>
              <a:gd name="connsiteX43" fmla="*/ 707298 w 1048209"/>
              <a:gd name="connsiteY43" fmla="*/ 1206771 h 3286897"/>
              <a:gd name="connsiteX44" fmla="*/ 813431 w 1048209"/>
              <a:gd name="connsiteY44" fmla="*/ 939114 h 3286897"/>
              <a:gd name="connsiteX45" fmla="*/ 838144 w 1048209"/>
              <a:gd name="connsiteY45" fmla="*/ 852616 h 3286897"/>
              <a:gd name="connsiteX46" fmla="*/ 859141 w 1048209"/>
              <a:gd name="connsiteY46" fmla="*/ 489025 h 3286897"/>
              <a:gd name="connsiteX47" fmla="*/ 843511 w 1048209"/>
              <a:gd name="connsiteY47" fmla="*/ 264907 h 3286897"/>
              <a:gd name="connsiteX48" fmla="*/ 798744 w 1048209"/>
              <a:gd name="connsiteY48" fmla="*/ 150576 h 3286897"/>
              <a:gd name="connsiteX49" fmla="*/ 753705 w 1048209"/>
              <a:gd name="connsiteY49" fmla="*/ 82422 h 3286897"/>
              <a:gd name="connsiteX50" fmla="*/ 689863 w 1048209"/>
              <a:gd name="connsiteY50" fmla="*/ 24714 h 3286897"/>
              <a:gd name="connsiteX51" fmla="*/ 615723 w 1048209"/>
              <a:gd name="connsiteY51" fmla="*/ 0 h 3286897"/>
              <a:gd name="connsiteX52" fmla="*/ 430371 w 1048209"/>
              <a:gd name="connsiteY52" fmla="*/ 24714 h 3286897"/>
              <a:gd name="connsiteX53" fmla="*/ 359339 w 1048209"/>
              <a:gd name="connsiteY53" fmla="*/ 54451 h 3286897"/>
              <a:gd name="connsiteX54" fmla="*/ 328062 w 1048209"/>
              <a:gd name="connsiteY54" fmla="*/ 71683 h 3286897"/>
              <a:gd name="connsiteX55" fmla="*/ 276995 w 1048209"/>
              <a:gd name="connsiteY55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74069 w 1036548"/>
              <a:gd name="connsiteY30" fmla="*/ 2360141 h 3286897"/>
              <a:gd name="connsiteX31" fmla="*/ 961712 w 1036548"/>
              <a:gd name="connsiteY31" fmla="*/ 2323070 h 3286897"/>
              <a:gd name="connsiteX32" fmla="*/ 908609 w 1036548"/>
              <a:gd name="connsiteY32" fmla="*/ 2265270 h 3286897"/>
              <a:gd name="connsiteX33" fmla="*/ 844522 w 1036548"/>
              <a:gd name="connsiteY33" fmla="*/ 2174128 h 3286897"/>
              <a:gd name="connsiteX34" fmla="*/ 777886 w 1036548"/>
              <a:gd name="connsiteY34" fmla="*/ 2089592 h 3286897"/>
              <a:gd name="connsiteX35" fmla="*/ 740034 w 1036548"/>
              <a:gd name="connsiteY35" fmla="*/ 1983285 h 3286897"/>
              <a:gd name="connsiteX36" fmla="*/ 716526 w 1036548"/>
              <a:gd name="connsiteY36" fmla="*/ 1884814 h 3286897"/>
              <a:gd name="connsiteX37" fmla="*/ 704177 w 1036548"/>
              <a:gd name="connsiteY37" fmla="*/ 1813561 h 3286897"/>
              <a:gd name="connsiteX38" fmla="*/ 689863 w 1036548"/>
              <a:gd name="connsiteY38" fmla="*/ 1729946 h 3286897"/>
              <a:gd name="connsiteX39" fmla="*/ 677506 w 1036548"/>
              <a:gd name="connsiteY39" fmla="*/ 1631092 h 3286897"/>
              <a:gd name="connsiteX40" fmla="*/ 665150 w 1036548"/>
              <a:gd name="connsiteY40" fmla="*/ 1581665 h 3286897"/>
              <a:gd name="connsiteX41" fmla="*/ 663294 w 1036548"/>
              <a:gd name="connsiteY41" fmla="*/ 1433863 h 3286897"/>
              <a:gd name="connsiteX42" fmla="*/ 707298 w 1036548"/>
              <a:gd name="connsiteY42" fmla="*/ 1206771 h 3286897"/>
              <a:gd name="connsiteX43" fmla="*/ 813431 w 1036548"/>
              <a:gd name="connsiteY43" fmla="*/ 939114 h 3286897"/>
              <a:gd name="connsiteX44" fmla="*/ 838144 w 1036548"/>
              <a:gd name="connsiteY44" fmla="*/ 852616 h 3286897"/>
              <a:gd name="connsiteX45" fmla="*/ 859141 w 1036548"/>
              <a:gd name="connsiteY45" fmla="*/ 489025 h 3286897"/>
              <a:gd name="connsiteX46" fmla="*/ 843511 w 1036548"/>
              <a:gd name="connsiteY46" fmla="*/ 264907 h 3286897"/>
              <a:gd name="connsiteX47" fmla="*/ 798744 w 1036548"/>
              <a:gd name="connsiteY47" fmla="*/ 150576 h 3286897"/>
              <a:gd name="connsiteX48" fmla="*/ 753705 w 1036548"/>
              <a:gd name="connsiteY48" fmla="*/ 82422 h 3286897"/>
              <a:gd name="connsiteX49" fmla="*/ 689863 w 1036548"/>
              <a:gd name="connsiteY49" fmla="*/ 24714 h 3286897"/>
              <a:gd name="connsiteX50" fmla="*/ 615723 w 1036548"/>
              <a:gd name="connsiteY50" fmla="*/ 0 h 3286897"/>
              <a:gd name="connsiteX51" fmla="*/ 430371 w 1036548"/>
              <a:gd name="connsiteY51" fmla="*/ 24714 h 3286897"/>
              <a:gd name="connsiteX52" fmla="*/ 359339 w 1036548"/>
              <a:gd name="connsiteY52" fmla="*/ 54451 h 3286897"/>
              <a:gd name="connsiteX53" fmla="*/ 328062 w 1036548"/>
              <a:gd name="connsiteY53" fmla="*/ 71683 h 3286897"/>
              <a:gd name="connsiteX54" fmla="*/ 276995 w 1036548"/>
              <a:gd name="connsiteY54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61712 w 1036548"/>
              <a:gd name="connsiteY30" fmla="*/ 2323070 h 3286897"/>
              <a:gd name="connsiteX31" fmla="*/ 908609 w 1036548"/>
              <a:gd name="connsiteY31" fmla="*/ 2265270 h 3286897"/>
              <a:gd name="connsiteX32" fmla="*/ 844522 w 1036548"/>
              <a:gd name="connsiteY32" fmla="*/ 2174128 h 3286897"/>
              <a:gd name="connsiteX33" fmla="*/ 777886 w 1036548"/>
              <a:gd name="connsiteY33" fmla="*/ 2089592 h 3286897"/>
              <a:gd name="connsiteX34" fmla="*/ 740034 w 1036548"/>
              <a:gd name="connsiteY34" fmla="*/ 1983285 h 3286897"/>
              <a:gd name="connsiteX35" fmla="*/ 716526 w 1036548"/>
              <a:gd name="connsiteY35" fmla="*/ 1884814 h 3286897"/>
              <a:gd name="connsiteX36" fmla="*/ 704177 w 1036548"/>
              <a:gd name="connsiteY36" fmla="*/ 1813561 h 3286897"/>
              <a:gd name="connsiteX37" fmla="*/ 689863 w 1036548"/>
              <a:gd name="connsiteY37" fmla="*/ 1729946 h 3286897"/>
              <a:gd name="connsiteX38" fmla="*/ 677506 w 1036548"/>
              <a:gd name="connsiteY38" fmla="*/ 1631092 h 3286897"/>
              <a:gd name="connsiteX39" fmla="*/ 665150 w 1036548"/>
              <a:gd name="connsiteY39" fmla="*/ 1581665 h 3286897"/>
              <a:gd name="connsiteX40" fmla="*/ 663294 w 1036548"/>
              <a:gd name="connsiteY40" fmla="*/ 1433863 h 3286897"/>
              <a:gd name="connsiteX41" fmla="*/ 707298 w 1036548"/>
              <a:gd name="connsiteY41" fmla="*/ 1206771 h 3286897"/>
              <a:gd name="connsiteX42" fmla="*/ 813431 w 1036548"/>
              <a:gd name="connsiteY42" fmla="*/ 939114 h 3286897"/>
              <a:gd name="connsiteX43" fmla="*/ 838144 w 1036548"/>
              <a:gd name="connsiteY43" fmla="*/ 852616 h 3286897"/>
              <a:gd name="connsiteX44" fmla="*/ 859141 w 1036548"/>
              <a:gd name="connsiteY44" fmla="*/ 489025 h 3286897"/>
              <a:gd name="connsiteX45" fmla="*/ 843511 w 1036548"/>
              <a:gd name="connsiteY45" fmla="*/ 264907 h 3286897"/>
              <a:gd name="connsiteX46" fmla="*/ 798744 w 1036548"/>
              <a:gd name="connsiteY46" fmla="*/ 150576 h 3286897"/>
              <a:gd name="connsiteX47" fmla="*/ 753705 w 1036548"/>
              <a:gd name="connsiteY47" fmla="*/ 82422 h 3286897"/>
              <a:gd name="connsiteX48" fmla="*/ 689863 w 1036548"/>
              <a:gd name="connsiteY48" fmla="*/ 24714 h 3286897"/>
              <a:gd name="connsiteX49" fmla="*/ 615723 w 1036548"/>
              <a:gd name="connsiteY49" fmla="*/ 0 h 3286897"/>
              <a:gd name="connsiteX50" fmla="*/ 430371 w 1036548"/>
              <a:gd name="connsiteY50" fmla="*/ 24714 h 3286897"/>
              <a:gd name="connsiteX51" fmla="*/ 359339 w 1036548"/>
              <a:gd name="connsiteY51" fmla="*/ 54451 h 3286897"/>
              <a:gd name="connsiteX52" fmla="*/ 328062 w 1036548"/>
              <a:gd name="connsiteY52" fmla="*/ 71683 h 3286897"/>
              <a:gd name="connsiteX53" fmla="*/ 276995 w 1036548"/>
              <a:gd name="connsiteY53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08609 w 1036548"/>
              <a:gd name="connsiteY30" fmla="*/ 2265270 h 3286897"/>
              <a:gd name="connsiteX31" fmla="*/ 844522 w 1036548"/>
              <a:gd name="connsiteY31" fmla="*/ 2174128 h 3286897"/>
              <a:gd name="connsiteX32" fmla="*/ 777886 w 1036548"/>
              <a:gd name="connsiteY32" fmla="*/ 2089592 h 3286897"/>
              <a:gd name="connsiteX33" fmla="*/ 740034 w 1036548"/>
              <a:gd name="connsiteY33" fmla="*/ 1983285 h 3286897"/>
              <a:gd name="connsiteX34" fmla="*/ 716526 w 1036548"/>
              <a:gd name="connsiteY34" fmla="*/ 1884814 h 3286897"/>
              <a:gd name="connsiteX35" fmla="*/ 704177 w 1036548"/>
              <a:gd name="connsiteY35" fmla="*/ 1813561 h 3286897"/>
              <a:gd name="connsiteX36" fmla="*/ 689863 w 1036548"/>
              <a:gd name="connsiteY36" fmla="*/ 1729946 h 3286897"/>
              <a:gd name="connsiteX37" fmla="*/ 677506 w 1036548"/>
              <a:gd name="connsiteY37" fmla="*/ 1631092 h 3286897"/>
              <a:gd name="connsiteX38" fmla="*/ 665150 w 1036548"/>
              <a:gd name="connsiteY38" fmla="*/ 1581665 h 3286897"/>
              <a:gd name="connsiteX39" fmla="*/ 663294 w 1036548"/>
              <a:gd name="connsiteY39" fmla="*/ 1433863 h 3286897"/>
              <a:gd name="connsiteX40" fmla="*/ 707298 w 1036548"/>
              <a:gd name="connsiteY40" fmla="*/ 1206771 h 3286897"/>
              <a:gd name="connsiteX41" fmla="*/ 813431 w 1036548"/>
              <a:gd name="connsiteY41" fmla="*/ 939114 h 3286897"/>
              <a:gd name="connsiteX42" fmla="*/ 838144 w 1036548"/>
              <a:gd name="connsiteY42" fmla="*/ 852616 h 3286897"/>
              <a:gd name="connsiteX43" fmla="*/ 859141 w 1036548"/>
              <a:gd name="connsiteY43" fmla="*/ 489025 h 3286897"/>
              <a:gd name="connsiteX44" fmla="*/ 843511 w 1036548"/>
              <a:gd name="connsiteY44" fmla="*/ 264907 h 3286897"/>
              <a:gd name="connsiteX45" fmla="*/ 798744 w 1036548"/>
              <a:gd name="connsiteY45" fmla="*/ 150576 h 3286897"/>
              <a:gd name="connsiteX46" fmla="*/ 753705 w 1036548"/>
              <a:gd name="connsiteY46" fmla="*/ 82422 h 3286897"/>
              <a:gd name="connsiteX47" fmla="*/ 689863 w 1036548"/>
              <a:gd name="connsiteY47" fmla="*/ 24714 h 3286897"/>
              <a:gd name="connsiteX48" fmla="*/ 615723 w 1036548"/>
              <a:gd name="connsiteY48" fmla="*/ 0 h 3286897"/>
              <a:gd name="connsiteX49" fmla="*/ 430371 w 1036548"/>
              <a:gd name="connsiteY49" fmla="*/ 24714 h 3286897"/>
              <a:gd name="connsiteX50" fmla="*/ 359339 w 1036548"/>
              <a:gd name="connsiteY50" fmla="*/ 54451 h 3286897"/>
              <a:gd name="connsiteX51" fmla="*/ 328062 w 1036548"/>
              <a:gd name="connsiteY51" fmla="*/ 71683 h 3286897"/>
              <a:gd name="connsiteX52" fmla="*/ 276995 w 1036548"/>
              <a:gd name="connsiteY52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41045 w 1028256"/>
              <a:gd name="connsiteY13" fmla="*/ 1833052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65360 w 1028256"/>
              <a:gd name="connsiteY13" fmla="*/ 1838510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77506 w 1028256"/>
              <a:gd name="connsiteY35" fmla="*/ 1631092 h 3286897"/>
              <a:gd name="connsiteX36" fmla="*/ 665150 w 1028256"/>
              <a:gd name="connsiteY36" fmla="*/ 1581665 h 3286897"/>
              <a:gd name="connsiteX37" fmla="*/ 663294 w 1028256"/>
              <a:gd name="connsiteY37" fmla="*/ 1433863 h 3286897"/>
              <a:gd name="connsiteX38" fmla="*/ 707298 w 1028256"/>
              <a:gd name="connsiteY38" fmla="*/ 1206771 h 3286897"/>
              <a:gd name="connsiteX39" fmla="*/ 813431 w 1028256"/>
              <a:gd name="connsiteY39" fmla="*/ 939114 h 3286897"/>
              <a:gd name="connsiteX40" fmla="*/ 838144 w 1028256"/>
              <a:gd name="connsiteY40" fmla="*/ 852616 h 3286897"/>
              <a:gd name="connsiteX41" fmla="*/ 859141 w 1028256"/>
              <a:gd name="connsiteY41" fmla="*/ 489025 h 3286897"/>
              <a:gd name="connsiteX42" fmla="*/ 843511 w 1028256"/>
              <a:gd name="connsiteY42" fmla="*/ 264907 h 3286897"/>
              <a:gd name="connsiteX43" fmla="*/ 798744 w 1028256"/>
              <a:gd name="connsiteY43" fmla="*/ 150576 h 3286897"/>
              <a:gd name="connsiteX44" fmla="*/ 753705 w 1028256"/>
              <a:gd name="connsiteY44" fmla="*/ 82422 h 3286897"/>
              <a:gd name="connsiteX45" fmla="*/ 689863 w 1028256"/>
              <a:gd name="connsiteY45" fmla="*/ 24714 h 3286897"/>
              <a:gd name="connsiteX46" fmla="*/ 615723 w 1028256"/>
              <a:gd name="connsiteY46" fmla="*/ 0 h 3286897"/>
              <a:gd name="connsiteX47" fmla="*/ 430371 w 1028256"/>
              <a:gd name="connsiteY47" fmla="*/ 24714 h 3286897"/>
              <a:gd name="connsiteX48" fmla="*/ 359339 w 1028256"/>
              <a:gd name="connsiteY48" fmla="*/ 54451 h 3286897"/>
              <a:gd name="connsiteX49" fmla="*/ 328062 w 1028256"/>
              <a:gd name="connsiteY49" fmla="*/ 71683 h 3286897"/>
              <a:gd name="connsiteX50" fmla="*/ 276995 w 1028256"/>
              <a:gd name="connsiteY50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65150 w 1028256"/>
              <a:gd name="connsiteY35" fmla="*/ 1581665 h 3286897"/>
              <a:gd name="connsiteX36" fmla="*/ 663294 w 1028256"/>
              <a:gd name="connsiteY36" fmla="*/ 1433863 h 3286897"/>
              <a:gd name="connsiteX37" fmla="*/ 707298 w 1028256"/>
              <a:gd name="connsiteY37" fmla="*/ 1206771 h 3286897"/>
              <a:gd name="connsiteX38" fmla="*/ 813431 w 1028256"/>
              <a:gd name="connsiteY38" fmla="*/ 939114 h 3286897"/>
              <a:gd name="connsiteX39" fmla="*/ 838144 w 1028256"/>
              <a:gd name="connsiteY39" fmla="*/ 852616 h 3286897"/>
              <a:gd name="connsiteX40" fmla="*/ 859141 w 1028256"/>
              <a:gd name="connsiteY40" fmla="*/ 489025 h 3286897"/>
              <a:gd name="connsiteX41" fmla="*/ 843511 w 1028256"/>
              <a:gd name="connsiteY41" fmla="*/ 264907 h 3286897"/>
              <a:gd name="connsiteX42" fmla="*/ 798744 w 1028256"/>
              <a:gd name="connsiteY42" fmla="*/ 150576 h 3286897"/>
              <a:gd name="connsiteX43" fmla="*/ 753705 w 1028256"/>
              <a:gd name="connsiteY43" fmla="*/ 82422 h 3286897"/>
              <a:gd name="connsiteX44" fmla="*/ 689863 w 1028256"/>
              <a:gd name="connsiteY44" fmla="*/ 24714 h 3286897"/>
              <a:gd name="connsiteX45" fmla="*/ 615723 w 1028256"/>
              <a:gd name="connsiteY45" fmla="*/ 0 h 3286897"/>
              <a:gd name="connsiteX46" fmla="*/ 430371 w 1028256"/>
              <a:gd name="connsiteY46" fmla="*/ 24714 h 3286897"/>
              <a:gd name="connsiteX47" fmla="*/ 359339 w 1028256"/>
              <a:gd name="connsiteY47" fmla="*/ 54451 h 3286897"/>
              <a:gd name="connsiteX48" fmla="*/ 328062 w 1028256"/>
              <a:gd name="connsiteY48" fmla="*/ 71683 h 3286897"/>
              <a:gd name="connsiteX49" fmla="*/ 276995 w 1028256"/>
              <a:gd name="connsiteY49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65150 w 1028256"/>
              <a:gd name="connsiteY34" fmla="*/ 1581665 h 3286897"/>
              <a:gd name="connsiteX35" fmla="*/ 663294 w 1028256"/>
              <a:gd name="connsiteY35" fmla="*/ 1433863 h 3286897"/>
              <a:gd name="connsiteX36" fmla="*/ 707298 w 1028256"/>
              <a:gd name="connsiteY36" fmla="*/ 1206771 h 3286897"/>
              <a:gd name="connsiteX37" fmla="*/ 813431 w 1028256"/>
              <a:gd name="connsiteY37" fmla="*/ 939114 h 3286897"/>
              <a:gd name="connsiteX38" fmla="*/ 838144 w 1028256"/>
              <a:gd name="connsiteY38" fmla="*/ 852616 h 3286897"/>
              <a:gd name="connsiteX39" fmla="*/ 859141 w 1028256"/>
              <a:gd name="connsiteY39" fmla="*/ 489025 h 3286897"/>
              <a:gd name="connsiteX40" fmla="*/ 843511 w 1028256"/>
              <a:gd name="connsiteY40" fmla="*/ 264907 h 3286897"/>
              <a:gd name="connsiteX41" fmla="*/ 798744 w 1028256"/>
              <a:gd name="connsiteY41" fmla="*/ 150576 h 3286897"/>
              <a:gd name="connsiteX42" fmla="*/ 753705 w 1028256"/>
              <a:gd name="connsiteY42" fmla="*/ 82422 h 3286897"/>
              <a:gd name="connsiteX43" fmla="*/ 689863 w 1028256"/>
              <a:gd name="connsiteY43" fmla="*/ 24714 h 3286897"/>
              <a:gd name="connsiteX44" fmla="*/ 615723 w 1028256"/>
              <a:gd name="connsiteY44" fmla="*/ 0 h 3286897"/>
              <a:gd name="connsiteX45" fmla="*/ 430371 w 1028256"/>
              <a:gd name="connsiteY45" fmla="*/ 24714 h 3286897"/>
              <a:gd name="connsiteX46" fmla="*/ 359339 w 1028256"/>
              <a:gd name="connsiteY46" fmla="*/ 54451 h 3286897"/>
              <a:gd name="connsiteX47" fmla="*/ 328062 w 1028256"/>
              <a:gd name="connsiteY47" fmla="*/ 71683 h 3286897"/>
              <a:gd name="connsiteX48" fmla="*/ 276995 w 1028256"/>
              <a:gd name="connsiteY48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04177 w 1028256"/>
              <a:gd name="connsiteY32" fmla="*/ 1813561 h 3286897"/>
              <a:gd name="connsiteX33" fmla="*/ 665150 w 1028256"/>
              <a:gd name="connsiteY33" fmla="*/ 1581665 h 3286897"/>
              <a:gd name="connsiteX34" fmla="*/ 663294 w 1028256"/>
              <a:gd name="connsiteY34" fmla="*/ 1433863 h 3286897"/>
              <a:gd name="connsiteX35" fmla="*/ 707298 w 1028256"/>
              <a:gd name="connsiteY35" fmla="*/ 1206771 h 3286897"/>
              <a:gd name="connsiteX36" fmla="*/ 813431 w 1028256"/>
              <a:gd name="connsiteY36" fmla="*/ 939114 h 3286897"/>
              <a:gd name="connsiteX37" fmla="*/ 838144 w 1028256"/>
              <a:gd name="connsiteY37" fmla="*/ 852616 h 3286897"/>
              <a:gd name="connsiteX38" fmla="*/ 859141 w 1028256"/>
              <a:gd name="connsiteY38" fmla="*/ 489025 h 3286897"/>
              <a:gd name="connsiteX39" fmla="*/ 843511 w 1028256"/>
              <a:gd name="connsiteY39" fmla="*/ 264907 h 3286897"/>
              <a:gd name="connsiteX40" fmla="*/ 798744 w 1028256"/>
              <a:gd name="connsiteY40" fmla="*/ 150576 h 3286897"/>
              <a:gd name="connsiteX41" fmla="*/ 753705 w 1028256"/>
              <a:gd name="connsiteY41" fmla="*/ 82422 h 3286897"/>
              <a:gd name="connsiteX42" fmla="*/ 689863 w 1028256"/>
              <a:gd name="connsiteY42" fmla="*/ 24714 h 3286897"/>
              <a:gd name="connsiteX43" fmla="*/ 615723 w 1028256"/>
              <a:gd name="connsiteY43" fmla="*/ 0 h 3286897"/>
              <a:gd name="connsiteX44" fmla="*/ 430371 w 1028256"/>
              <a:gd name="connsiteY44" fmla="*/ 24714 h 3286897"/>
              <a:gd name="connsiteX45" fmla="*/ 359339 w 1028256"/>
              <a:gd name="connsiteY45" fmla="*/ 54451 h 3286897"/>
              <a:gd name="connsiteX46" fmla="*/ 328062 w 1028256"/>
              <a:gd name="connsiteY46" fmla="*/ 71683 h 3286897"/>
              <a:gd name="connsiteX47" fmla="*/ 276995 w 1028256"/>
              <a:gd name="connsiteY47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77886 w 1031617"/>
              <a:gd name="connsiteY29" fmla="*/ 2089592 h 3286897"/>
              <a:gd name="connsiteX30" fmla="*/ 740034 w 1031617"/>
              <a:gd name="connsiteY30" fmla="*/ 1983285 h 3286897"/>
              <a:gd name="connsiteX31" fmla="*/ 704177 w 1031617"/>
              <a:gd name="connsiteY31" fmla="*/ 1813561 h 3286897"/>
              <a:gd name="connsiteX32" fmla="*/ 665150 w 1031617"/>
              <a:gd name="connsiteY32" fmla="*/ 1581665 h 3286897"/>
              <a:gd name="connsiteX33" fmla="*/ 663294 w 1031617"/>
              <a:gd name="connsiteY33" fmla="*/ 1433863 h 3286897"/>
              <a:gd name="connsiteX34" fmla="*/ 707298 w 1031617"/>
              <a:gd name="connsiteY34" fmla="*/ 1206771 h 3286897"/>
              <a:gd name="connsiteX35" fmla="*/ 813431 w 1031617"/>
              <a:gd name="connsiteY35" fmla="*/ 939114 h 3286897"/>
              <a:gd name="connsiteX36" fmla="*/ 838144 w 1031617"/>
              <a:gd name="connsiteY36" fmla="*/ 852616 h 3286897"/>
              <a:gd name="connsiteX37" fmla="*/ 859141 w 1031617"/>
              <a:gd name="connsiteY37" fmla="*/ 489025 h 3286897"/>
              <a:gd name="connsiteX38" fmla="*/ 843511 w 1031617"/>
              <a:gd name="connsiteY38" fmla="*/ 264907 h 3286897"/>
              <a:gd name="connsiteX39" fmla="*/ 798744 w 1031617"/>
              <a:gd name="connsiteY39" fmla="*/ 150576 h 3286897"/>
              <a:gd name="connsiteX40" fmla="*/ 753705 w 1031617"/>
              <a:gd name="connsiteY40" fmla="*/ 82422 h 3286897"/>
              <a:gd name="connsiteX41" fmla="*/ 689863 w 1031617"/>
              <a:gd name="connsiteY41" fmla="*/ 24714 h 3286897"/>
              <a:gd name="connsiteX42" fmla="*/ 615723 w 1031617"/>
              <a:gd name="connsiteY42" fmla="*/ 0 h 3286897"/>
              <a:gd name="connsiteX43" fmla="*/ 430371 w 1031617"/>
              <a:gd name="connsiteY43" fmla="*/ 24714 h 3286897"/>
              <a:gd name="connsiteX44" fmla="*/ 359339 w 1031617"/>
              <a:gd name="connsiteY44" fmla="*/ 54451 h 3286897"/>
              <a:gd name="connsiteX45" fmla="*/ 328062 w 1031617"/>
              <a:gd name="connsiteY45" fmla="*/ 71683 h 3286897"/>
              <a:gd name="connsiteX46" fmla="*/ 276995 w 1031617"/>
              <a:gd name="connsiteY46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40034 w 1031617"/>
              <a:gd name="connsiteY29" fmla="*/ 1983285 h 3286897"/>
              <a:gd name="connsiteX30" fmla="*/ 704177 w 1031617"/>
              <a:gd name="connsiteY30" fmla="*/ 1813561 h 3286897"/>
              <a:gd name="connsiteX31" fmla="*/ 665150 w 1031617"/>
              <a:gd name="connsiteY31" fmla="*/ 1581665 h 3286897"/>
              <a:gd name="connsiteX32" fmla="*/ 663294 w 1031617"/>
              <a:gd name="connsiteY32" fmla="*/ 1433863 h 3286897"/>
              <a:gd name="connsiteX33" fmla="*/ 707298 w 1031617"/>
              <a:gd name="connsiteY33" fmla="*/ 1206771 h 3286897"/>
              <a:gd name="connsiteX34" fmla="*/ 813431 w 1031617"/>
              <a:gd name="connsiteY34" fmla="*/ 939114 h 3286897"/>
              <a:gd name="connsiteX35" fmla="*/ 838144 w 1031617"/>
              <a:gd name="connsiteY35" fmla="*/ 852616 h 3286897"/>
              <a:gd name="connsiteX36" fmla="*/ 859141 w 1031617"/>
              <a:gd name="connsiteY36" fmla="*/ 489025 h 3286897"/>
              <a:gd name="connsiteX37" fmla="*/ 843511 w 1031617"/>
              <a:gd name="connsiteY37" fmla="*/ 264907 h 3286897"/>
              <a:gd name="connsiteX38" fmla="*/ 798744 w 1031617"/>
              <a:gd name="connsiteY38" fmla="*/ 150576 h 3286897"/>
              <a:gd name="connsiteX39" fmla="*/ 753705 w 1031617"/>
              <a:gd name="connsiteY39" fmla="*/ 82422 h 3286897"/>
              <a:gd name="connsiteX40" fmla="*/ 689863 w 1031617"/>
              <a:gd name="connsiteY40" fmla="*/ 24714 h 3286897"/>
              <a:gd name="connsiteX41" fmla="*/ 615723 w 1031617"/>
              <a:gd name="connsiteY41" fmla="*/ 0 h 3286897"/>
              <a:gd name="connsiteX42" fmla="*/ 430371 w 1031617"/>
              <a:gd name="connsiteY42" fmla="*/ 24714 h 3286897"/>
              <a:gd name="connsiteX43" fmla="*/ 359339 w 1031617"/>
              <a:gd name="connsiteY43" fmla="*/ 54451 h 3286897"/>
              <a:gd name="connsiteX44" fmla="*/ 328062 w 1031617"/>
              <a:gd name="connsiteY44" fmla="*/ 71683 h 3286897"/>
              <a:gd name="connsiteX45" fmla="*/ 276995 w 1031617"/>
              <a:gd name="connsiteY45" fmla="*/ 91475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1617" h="3286897">
                <a:moveTo>
                  <a:pt x="284576" y="87475"/>
                </a:moveTo>
                <a:cubicBezTo>
                  <a:pt x="263981" y="99832"/>
                  <a:pt x="236349" y="108199"/>
                  <a:pt x="218461" y="119286"/>
                </a:cubicBezTo>
                <a:cubicBezTo>
                  <a:pt x="200573" y="130373"/>
                  <a:pt x="192152" y="141889"/>
                  <a:pt x="177247" y="153996"/>
                </a:cubicBezTo>
                <a:cubicBezTo>
                  <a:pt x="162342" y="166103"/>
                  <a:pt x="141390" y="183692"/>
                  <a:pt x="129033" y="191930"/>
                </a:cubicBezTo>
                <a:cubicBezTo>
                  <a:pt x="102805" y="219982"/>
                  <a:pt x="50086" y="277874"/>
                  <a:pt x="25869" y="353660"/>
                </a:cubicBezTo>
                <a:cubicBezTo>
                  <a:pt x="1652" y="429446"/>
                  <a:pt x="-2085" y="568032"/>
                  <a:pt x="862" y="664778"/>
                </a:cubicBezTo>
                <a:cubicBezTo>
                  <a:pt x="3809" y="761524"/>
                  <a:pt x="30803" y="865932"/>
                  <a:pt x="43554" y="934138"/>
                </a:cubicBezTo>
                <a:cubicBezTo>
                  <a:pt x="56305" y="1002344"/>
                  <a:pt x="58981" y="1028738"/>
                  <a:pt x="77371" y="1074015"/>
                </a:cubicBezTo>
                <a:cubicBezTo>
                  <a:pt x="95761" y="1119292"/>
                  <a:pt x="127855" y="1170270"/>
                  <a:pt x="153892" y="1205801"/>
                </a:cubicBezTo>
                <a:cubicBezTo>
                  <a:pt x="179929" y="1241332"/>
                  <a:pt x="201726" y="1244302"/>
                  <a:pt x="233594" y="1287203"/>
                </a:cubicBezTo>
                <a:cubicBezTo>
                  <a:pt x="265462" y="1330104"/>
                  <a:pt x="323478" y="1408414"/>
                  <a:pt x="345102" y="1463206"/>
                </a:cubicBezTo>
                <a:cubicBezTo>
                  <a:pt x="366726" y="1517998"/>
                  <a:pt x="359963" y="1553405"/>
                  <a:pt x="363339" y="1615956"/>
                </a:cubicBezTo>
                <a:cubicBezTo>
                  <a:pt x="366715" y="1678507"/>
                  <a:pt x="374782" y="1753609"/>
                  <a:pt x="365360" y="1838510"/>
                </a:cubicBezTo>
                <a:cubicBezTo>
                  <a:pt x="355938" y="1923411"/>
                  <a:pt x="333039" y="2050780"/>
                  <a:pt x="306804" y="2125362"/>
                </a:cubicBezTo>
                <a:cubicBezTo>
                  <a:pt x="280569" y="2199944"/>
                  <a:pt x="234723" y="2244811"/>
                  <a:pt x="207950" y="2286000"/>
                </a:cubicBezTo>
                <a:cubicBezTo>
                  <a:pt x="181177" y="2327189"/>
                  <a:pt x="192140" y="2311197"/>
                  <a:pt x="146166" y="2372497"/>
                </a:cubicBezTo>
                <a:cubicBezTo>
                  <a:pt x="117334" y="2417805"/>
                  <a:pt x="89171" y="2492810"/>
                  <a:pt x="66638" y="2553529"/>
                </a:cubicBezTo>
                <a:cubicBezTo>
                  <a:pt x="44105" y="2614248"/>
                  <a:pt x="36156" y="2682146"/>
                  <a:pt x="35100" y="2739369"/>
                </a:cubicBezTo>
                <a:cubicBezTo>
                  <a:pt x="34044" y="2796592"/>
                  <a:pt x="50002" y="2812428"/>
                  <a:pt x="60299" y="2896866"/>
                </a:cubicBezTo>
                <a:cubicBezTo>
                  <a:pt x="91070" y="2980309"/>
                  <a:pt x="151920" y="3142595"/>
                  <a:pt x="203280" y="3201325"/>
                </a:cubicBezTo>
                <a:cubicBezTo>
                  <a:pt x="251812" y="3256822"/>
                  <a:pt x="257234" y="3255935"/>
                  <a:pt x="319161" y="3286897"/>
                </a:cubicBezTo>
                <a:cubicBezTo>
                  <a:pt x="422134" y="3282778"/>
                  <a:pt x="525252" y="3281396"/>
                  <a:pt x="628079" y="3274541"/>
                </a:cubicBezTo>
                <a:cubicBezTo>
                  <a:pt x="650985" y="3273014"/>
                  <a:pt x="701970" y="3260525"/>
                  <a:pt x="726933" y="3249827"/>
                </a:cubicBezTo>
                <a:cubicBezTo>
                  <a:pt x="743864" y="3242571"/>
                  <a:pt x="759258" y="3231955"/>
                  <a:pt x="776361" y="3225114"/>
                </a:cubicBezTo>
                <a:cubicBezTo>
                  <a:pt x="800548" y="3215439"/>
                  <a:pt x="828826" y="3214850"/>
                  <a:pt x="850501" y="3200400"/>
                </a:cubicBezTo>
                <a:cubicBezTo>
                  <a:pt x="939182" y="3141280"/>
                  <a:pt x="903639" y="3171976"/>
                  <a:pt x="961712" y="3113903"/>
                </a:cubicBezTo>
                <a:cubicBezTo>
                  <a:pt x="990544" y="3074773"/>
                  <a:pt x="1015258" y="3070655"/>
                  <a:pt x="1023496" y="2965622"/>
                </a:cubicBezTo>
                <a:cubicBezTo>
                  <a:pt x="1031734" y="2860590"/>
                  <a:pt x="1040968" y="2615623"/>
                  <a:pt x="1011139" y="2483708"/>
                </a:cubicBezTo>
                <a:cubicBezTo>
                  <a:pt x="981310" y="2351793"/>
                  <a:pt x="889706" y="2257532"/>
                  <a:pt x="844522" y="2174128"/>
                </a:cubicBezTo>
                <a:cubicBezTo>
                  <a:pt x="799338" y="2090724"/>
                  <a:pt x="763425" y="2043379"/>
                  <a:pt x="740034" y="1983285"/>
                </a:cubicBezTo>
                <a:cubicBezTo>
                  <a:pt x="716643" y="1923191"/>
                  <a:pt x="716658" y="1880498"/>
                  <a:pt x="704177" y="1813561"/>
                </a:cubicBezTo>
                <a:cubicBezTo>
                  <a:pt x="691696" y="1746624"/>
                  <a:pt x="671964" y="1644948"/>
                  <a:pt x="665150" y="1581665"/>
                </a:cubicBezTo>
                <a:cubicBezTo>
                  <a:pt x="658336" y="1518382"/>
                  <a:pt x="655979" y="1565530"/>
                  <a:pt x="663294" y="1433863"/>
                </a:cubicBezTo>
                <a:cubicBezTo>
                  <a:pt x="675651" y="1345306"/>
                  <a:pt x="693857" y="1267177"/>
                  <a:pt x="707298" y="1206771"/>
                </a:cubicBezTo>
                <a:cubicBezTo>
                  <a:pt x="725465" y="1174199"/>
                  <a:pt x="796955" y="972065"/>
                  <a:pt x="813431" y="939114"/>
                </a:cubicBezTo>
                <a:cubicBezTo>
                  <a:pt x="852061" y="784598"/>
                  <a:pt x="816849" y="932421"/>
                  <a:pt x="838144" y="852616"/>
                </a:cubicBezTo>
                <a:cubicBezTo>
                  <a:pt x="857584" y="779764"/>
                  <a:pt x="858247" y="586976"/>
                  <a:pt x="859141" y="489025"/>
                </a:cubicBezTo>
                <a:cubicBezTo>
                  <a:pt x="860035" y="391074"/>
                  <a:pt x="853577" y="321315"/>
                  <a:pt x="843511" y="264907"/>
                </a:cubicBezTo>
                <a:cubicBezTo>
                  <a:pt x="833445" y="208499"/>
                  <a:pt x="813712" y="180990"/>
                  <a:pt x="798744" y="150576"/>
                </a:cubicBezTo>
                <a:cubicBezTo>
                  <a:pt x="783776" y="120162"/>
                  <a:pt x="771852" y="103399"/>
                  <a:pt x="753705" y="82422"/>
                </a:cubicBezTo>
                <a:cubicBezTo>
                  <a:pt x="735558" y="61445"/>
                  <a:pt x="712860" y="38451"/>
                  <a:pt x="689863" y="24714"/>
                </a:cubicBezTo>
                <a:cubicBezTo>
                  <a:pt x="666866" y="10977"/>
                  <a:pt x="658972" y="0"/>
                  <a:pt x="615723" y="0"/>
                </a:cubicBezTo>
                <a:cubicBezTo>
                  <a:pt x="572474" y="0"/>
                  <a:pt x="473102" y="15639"/>
                  <a:pt x="430371" y="24714"/>
                </a:cubicBezTo>
                <a:cubicBezTo>
                  <a:pt x="387640" y="33789"/>
                  <a:pt x="376391" y="46623"/>
                  <a:pt x="359339" y="54451"/>
                </a:cubicBezTo>
                <a:cubicBezTo>
                  <a:pt x="342288" y="62279"/>
                  <a:pt x="341786" y="65512"/>
                  <a:pt x="328062" y="71683"/>
                </a:cubicBezTo>
                <a:cubicBezTo>
                  <a:pt x="314338" y="77854"/>
                  <a:pt x="289058" y="67348"/>
                  <a:pt x="276995" y="91475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/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  <a:blipFill>
                <a:blip r:embed="rId3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/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  <a:blipFill>
                <a:blip r:embed="rId4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/>
              <p:nvPr/>
            </p:nvSpPr>
            <p:spPr>
              <a:xfrm>
                <a:off x="6096000" y="1947026"/>
                <a:ext cx="3676776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de-DE"/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7026"/>
                <a:ext cx="3676776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5F465358-1276-47C3-B99D-CF9D60085A49}"/>
                  </a:ext>
                </a:extLst>
              </p:cNvPr>
              <p:cNvSpPr/>
              <p:nvPr/>
            </p:nvSpPr>
            <p:spPr>
              <a:xfrm>
                <a:off x="9387986" y="1947026"/>
                <a:ext cx="3048000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5F465358-1276-47C3-B99D-CF9D60085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986" y="1947026"/>
                <a:ext cx="3048000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ADDF21D5-FFDD-4649-9DEB-704644FD196A}"/>
                  </a:ext>
                </a:extLst>
              </p:cNvPr>
              <p:cNvSpPr/>
              <p:nvPr/>
            </p:nvSpPr>
            <p:spPr>
              <a:xfrm>
                <a:off x="7345957" y="2698556"/>
                <a:ext cx="2698431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ADDF21D5-FFDD-4649-9DEB-704644FD1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57" y="2698556"/>
                <a:ext cx="2698431" cy="8552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23CEDB5-E604-460C-8F18-8B92FD93F136}"/>
                  </a:ext>
                </a:extLst>
              </p:cNvPr>
              <p:cNvSpPr/>
              <p:nvPr/>
            </p:nvSpPr>
            <p:spPr>
              <a:xfrm>
                <a:off x="9860964" y="2895327"/>
                <a:ext cx="1172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23CEDB5-E604-460C-8F18-8B92FD93F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964" y="2895327"/>
                <a:ext cx="1172565" cy="461665"/>
              </a:xfrm>
              <a:prstGeom prst="rect">
                <a:avLst/>
              </a:prstGeom>
              <a:blipFill>
                <a:blip r:embed="rId8"/>
                <a:stretch>
                  <a:fillRect t="-130263" r="-53125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1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2932"/>
            <a:ext cx="7032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Il nostro Quantum </a:t>
            </a:r>
            <a:r>
              <a:rPr lang="it-IT" altLang="de-DE" sz="4000" b="1" dirty="0" err="1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circuit</a:t>
            </a: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...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0F255F-61DF-416D-811B-0DB41CC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573337"/>
            <a:ext cx="3928626" cy="3095756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5117B3F-E607-48C5-AF25-C701483D4F1D}"/>
              </a:ext>
            </a:extLst>
          </p:cNvPr>
          <p:cNvSpPr/>
          <p:nvPr/>
        </p:nvSpPr>
        <p:spPr bwMode="auto">
          <a:xfrm>
            <a:off x="5302250" y="2595562"/>
            <a:ext cx="1043327" cy="3286897"/>
          </a:xfrm>
          <a:custGeom>
            <a:avLst/>
            <a:gdLst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32486 w 1186248"/>
              <a:gd name="connsiteY89" fmla="*/ 2471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509455 w 1186248"/>
              <a:gd name="connsiteY89" fmla="*/ 86997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55871 w 1186248"/>
              <a:gd name="connsiteY90" fmla="*/ 68193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48451 w 1186248"/>
              <a:gd name="connsiteY19" fmla="*/ 133083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307123 w 1186248"/>
              <a:gd name="connsiteY19" fmla="*/ 1431582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7935 w 1189470"/>
              <a:gd name="connsiteY8" fmla="*/ 556054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64175 w 1189470"/>
              <a:gd name="connsiteY8" fmla="*/ 507726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02975 w 1169094"/>
              <a:gd name="connsiteY0" fmla="*/ 111211 h 3286897"/>
              <a:gd name="connsiteX1" fmla="*/ 341191 w 1169094"/>
              <a:gd name="connsiteY1" fmla="*/ 148281 h 3286897"/>
              <a:gd name="connsiteX2" fmla="*/ 304121 w 1169094"/>
              <a:gd name="connsiteY2" fmla="*/ 185351 h 3286897"/>
              <a:gd name="connsiteX3" fmla="*/ 267051 w 1169094"/>
              <a:gd name="connsiteY3" fmla="*/ 210065 h 3286897"/>
              <a:gd name="connsiteX4" fmla="*/ 205267 w 1169094"/>
              <a:gd name="connsiteY4" fmla="*/ 271849 h 3286897"/>
              <a:gd name="connsiteX5" fmla="*/ 143483 w 1169094"/>
              <a:gd name="connsiteY5" fmla="*/ 333633 h 3286897"/>
              <a:gd name="connsiteX6" fmla="*/ 69343 w 1169094"/>
              <a:gd name="connsiteY6" fmla="*/ 444843 h 3286897"/>
              <a:gd name="connsiteX7" fmla="*/ 44629 w 1169094"/>
              <a:gd name="connsiteY7" fmla="*/ 481914 h 3286897"/>
              <a:gd name="connsiteX8" fmla="*/ 243799 w 1169094"/>
              <a:gd name="connsiteY8" fmla="*/ 507726 h 3286897"/>
              <a:gd name="connsiteX9" fmla="*/ 257520 w 1169094"/>
              <a:gd name="connsiteY9" fmla="*/ 593009 h 3286897"/>
              <a:gd name="connsiteX10" fmla="*/ 246095 w 1169094"/>
              <a:gd name="connsiteY10" fmla="*/ 855473 h 3286897"/>
              <a:gd name="connsiteX11" fmla="*/ 12750 w 1169094"/>
              <a:gd name="connsiteY11" fmla="*/ 943845 h 3286897"/>
              <a:gd name="connsiteX12" fmla="*/ 36693 w 1169094"/>
              <a:gd name="connsiteY12" fmla="*/ 1015477 h 3286897"/>
              <a:gd name="connsiteX13" fmla="*/ 81945 w 1169094"/>
              <a:gd name="connsiteY13" fmla="*/ 1100857 h 3286897"/>
              <a:gd name="connsiteX14" fmla="*/ 127129 w 1169094"/>
              <a:gd name="connsiteY14" fmla="*/ 1141941 h 3286897"/>
              <a:gd name="connsiteX15" fmla="*/ 165911 w 1169094"/>
              <a:gd name="connsiteY15" fmla="*/ 1162666 h 3286897"/>
              <a:gd name="connsiteX16" fmla="*/ 179218 w 1169094"/>
              <a:gd name="connsiteY16" fmla="*/ 1171412 h 3286897"/>
              <a:gd name="connsiteX17" fmla="*/ 185038 w 1169094"/>
              <a:gd name="connsiteY17" fmla="*/ 1161311 h 3286897"/>
              <a:gd name="connsiteX18" fmla="*/ 206006 w 1169094"/>
              <a:gd name="connsiteY18" fmla="*/ 1182780 h 3286897"/>
              <a:gd name="connsiteX19" fmla="*/ 228623 w 1169094"/>
              <a:gd name="connsiteY19" fmla="*/ 1202307 h 3286897"/>
              <a:gd name="connsiteX20" fmla="*/ 264372 w 1169094"/>
              <a:gd name="connsiteY20" fmla="*/ 1230617 h 3286897"/>
              <a:gd name="connsiteX21" fmla="*/ 290672 w 1169094"/>
              <a:gd name="connsiteY21" fmla="*/ 1262137 h 3286897"/>
              <a:gd name="connsiteX22" fmla="*/ 354479 w 1169094"/>
              <a:gd name="connsiteY22" fmla="*/ 1287203 h 3286897"/>
              <a:gd name="connsiteX23" fmla="*/ 419925 w 1169094"/>
              <a:gd name="connsiteY23" fmla="*/ 1391365 h 3286897"/>
              <a:gd name="connsiteX24" fmla="*/ 465987 w 1169094"/>
              <a:gd name="connsiteY24" fmla="*/ 1463206 h 3286897"/>
              <a:gd name="connsiteX25" fmla="*/ 484224 w 1169094"/>
              <a:gd name="connsiteY25" fmla="*/ 1615956 h 3286897"/>
              <a:gd name="connsiteX26" fmla="*/ 475921 w 1169094"/>
              <a:gd name="connsiteY26" fmla="*/ 1731972 h 3286897"/>
              <a:gd name="connsiteX27" fmla="*/ 461930 w 1169094"/>
              <a:gd name="connsiteY27" fmla="*/ 1833052 h 3286897"/>
              <a:gd name="connsiteX28" fmla="*/ 427689 w 1169094"/>
              <a:gd name="connsiteY28" fmla="*/ 2125362 h 3286897"/>
              <a:gd name="connsiteX29" fmla="*/ 402975 w 1169094"/>
              <a:gd name="connsiteY29" fmla="*/ 2162433 h 3286897"/>
              <a:gd name="connsiteX30" fmla="*/ 378262 w 1169094"/>
              <a:gd name="connsiteY30" fmla="*/ 2211860 h 3286897"/>
              <a:gd name="connsiteX31" fmla="*/ 328835 w 1169094"/>
              <a:gd name="connsiteY31" fmla="*/ 2286000 h 3286897"/>
              <a:gd name="connsiteX32" fmla="*/ 267051 w 1169094"/>
              <a:gd name="connsiteY32" fmla="*/ 2372497 h 3286897"/>
              <a:gd name="connsiteX33" fmla="*/ 229981 w 1169094"/>
              <a:gd name="connsiteY33" fmla="*/ 2446638 h 3286897"/>
              <a:gd name="connsiteX34" fmla="*/ 217624 w 1169094"/>
              <a:gd name="connsiteY34" fmla="*/ 2483708 h 3286897"/>
              <a:gd name="connsiteX35" fmla="*/ 155840 w 1169094"/>
              <a:gd name="connsiteY35" fmla="*/ 2557849 h 3286897"/>
              <a:gd name="connsiteX36" fmla="*/ 118770 w 1169094"/>
              <a:gd name="connsiteY36" fmla="*/ 2656703 h 3286897"/>
              <a:gd name="connsiteX37" fmla="*/ 94056 w 1169094"/>
              <a:gd name="connsiteY37" fmla="*/ 2730843 h 3286897"/>
              <a:gd name="connsiteX38" fmla="*/ 81700 w 1169094"/>
              <a:gd name="connsiteY38" fmla="*/ 2767914 h 3286897"/>
              <a:gd name="connsiteX39" fmla="*/ 94056 w 1169094"/>
              <a:gd name="connsiteY39" fmla="*/ 3002692 h 3286897"/>
              <a:gd name="connsiteX40" fmla="*/ 106413 w 1169094"/>
              <a:gd name="connsiteY40" fmla="*/ 3052119 h 3286897"/>
              <a:gd name="connsiteX41" fmla="*/ 143483 w 1169094"/>
              <a:gd name="connsiteY41" fmla="*/ 3089189 h 3286897"/>
              <a:gd name="connsiteX42" fmla="*/ 180554 w 1169094"/>
              <a:gd name="connsiteY42" fmla="*/ 3163330 h 3286897"/>
              <a:gd name="connsiteX43" fmla="*/ 217624 w 1169094"/>
              <a:gd name="connsiteY43" fmla="*/ 3188043 h 3286897"/>
              <a:gd name="connsiteX44" fmla="*/ 267051 w 1169094"/>
              <a:gd name="connsiteY44" fmla="*/ 3225114 h 3286897"/>
              <a:gd name="connsiteX45" fmla="*/ 316478 w 1169094"/>
              <a:gd name="connsiteY45" fmla="*/ 3237470 h 3286897"/>
              <a:gd name="connsiteX46" fmla="*/ 440046 w 1169094"/>
              <a:gd name="connsiteY46" fmla="*/ 3286897 h 3286897"/>
              <a:gd name="connsiteX47" fmla="*/ 748964 w 1169094"/>
              <a:gd name="connsiteY47" fmla="*/ 3274541 h 3286897"/>
              <a:gd name="connsiteX48" fmla="*/ 847818 w 1169094"/>
              <a:gd name="connsiteY48" fmla="*/ 3249827 h 3286897"/>
              <a:gd name="connsiteX49" fmla="*/ 897246 w 1169094"/>
              <a:gd name="connsiteY49" fmla="*/ 3225114 h 3286897"/>
              <a:gd name="connsiteX50" fmla="*/ 971386 w 1169094"/>
              <a:gd name="connsiteY50" fmla="*/ 3200400 h 3286897"/>
              <a:gd name="connsiteX51" fmla="*/ 1082597 w 1169094"/>
              <a:gd name="connsiteY51" fmla="*/ 3113903 h 3286897"/>
              <a:gd name="connsiteX52" fmla="*/ 1119667 w 1169094"/>
              <a:gd name="connsiteY52" fmla="*/ 3039762 h 3286897"/>
              <a:gd name="connsiteX53" fmla="*/ 1144381 w 1169094"/>
              <a:gd name="connsiteY53" fmla="*/ 2965622 h 3286897"/>
              <a:gd name="connsiteX54" fmla="*/ 1169094 w 1169094"/>
              <a:gd name="connsiteY54" fmla="*/ 2916195 h 3286897"/>
              <a:gd name="connsiteX55" fmla="*/ 1156737 w 1169094"/>
              <a:gd name="connsiteY55" fmla="*/ 2582562 h 3286897"/>
              <a:gd name="connsiteX56" fmla="*/ 1132024 w 1169094"/>
              <a:gd name="connsiteY56" fmla="*/ 2483708 h 3286897"/>
              <a:gd name="connsiteX57" fmla="*/ 1094954 w 1169094"/>
              <a:gd name="connsiteY57" fmla="*/ 2360141 h 3286897"/>
              <a:gd name="connsiteX58" fmla="*/ 1082597 w 1169094"/>
              <a:gd name="connsiteY58" fmla="*/ 2323070 h 3286897"/>
              <a:gd name="connsiteX59" fmla="*/ 1029494 w 1169094"/>
              <a:gd name="connsiteY59" fmla="*/ 2265270 h 3286897"/>
              <a:gd name="connsiteX60" fmla="*/ 965407 w 1169094"/>
              <a:gd name="connsiteY60" fmla="*/ 2174128 h 3286897"/>
              <a:gd name="connsiteX61" fmla="*/ 898771 w 1169094"/>
              <a:gd name="connsiteY61" fmla="*/ 2089592 h 3286897"/>
              <a:gd name="connsiteX62" fmla="*/ 860919 w 1169094"/>
              <a:gd name="connsiteY62" fmla="*/ 1983285 h 3286897"/>
              <a:gd name="connsiteX63" fmla="*/ 837411 w 1169094"/>
              <a:gd name="connsiteY63" fmla="*/ 1884814 h 3286897"/>
              <a:gd name="connsiteX64" fmla="*/ 825062 w 1169094"/>
              <a:gd name="connsiteY64" fmla="*/ 1813561 h 3286897"/>
              <a:gd name="connsiteX65" fmla="*/ 810748 w 1169094"/>
              <a:gd name="connsiteY65" fmla="*/ 1729946 h 3286897"/>
              <a:gd name="connsiteX66" fmla="*/ 798391 w 1169094"/>
              <a:gd name="connsiteY66" fmla="*/ 1631092 h 3286897"/>
              <a:gd name="connsiteX67" fmla="*/ 786035 w 1169094"/>
              <a:gd name="connsiteY67" fmla="*/ 1581665 h 3286897"/>
              <a:gd name="connsiteX68" fmla="*/ 798391 w 1169094"/>
              <a:gd name="connsiteY68" fmla="*/ 1186249 h 3286897"/>
              <a:gd name="connsiteX69" fmla="*/ 823105 w 1169094"/>
              <a:gd name="connsiteY69" fmla="*/ 1099751 h 3286897"/>
              <a:gd name="connsiteX70" fmla="*/ 860175 w 1169094"/>
              <a:gd name="connsiteY70" fmla="*/ 1050324 h 3286897"/>
              <a:gd name="connsiteX71" fmla="*/ 872532 w 1169094"/>
              <a:gd name="connsiteY71" fmla="*/ 1013254 h 3286897"/>
              <a:gd name="connsiteX72" fmla="*/ 934316 w 1169094"/>
              <a:gd name="connsiteY72" fmla="*/ 939114 h 3286897"/>
              <a:gd name="connsiteX73" fmla="*/ 959029 w 1169094"/>
              <a:gd name="connsiteY73" fmla="*/ 852616 h 3286897"/>
              <a:gd name="connsiteX74" fmla="*/ 971386 w 1169094"/>
              <a:gd name="connsiteY74" fmla="*/ 803189 h 3286897"/>
              <a:gd name="connsiteX75" fmla="*/ 996100 w 1169094"/>
              <a:gd name="connsiteY75" fmla="*/ 753762 h 3286897"/>
              <a:gd name="connsiteX76" fmla="*/ 1020813 w 1169094"/>
              <a:gd name="connsiteY76" fmla="*/ 667265 h 3286897"/>
              <a:gd name="connsiteX77" fmla="*/ 1033170 w 1169094"/>
              <a:gd name="connsiteY77" fmla="*/ 630195 h 3286897"/>
              <a:gd name="connsiteX78" fmla="*/ 1070240 w 1169094"/>
              <a:gd name="connsiteY78" fmla="*/ 494270 h 3286897"/>
              <a:gd name="connsiteX79" fmla="*/ 1057883 w 1169094"/>
              <a:gd name="connsiteY79" fmla="*/ 247135 h 3286897"/>
              <a:gd name="connsiteX80" fmla="*/ 1045527 w 1169094"/>
              <a:gd name="connsiteY80" fmla="*/ 210065 h 3286897"/>
              <a:gd name="connsiteX81" fmla="*/ 1008456 w 1169094"/>
              <a:gd name="connsiteY81" fmla="*/ 172995 h 3286897"/>
              <a:gd name="connsiteX82" fmla="*/ 971386 w 1169094"/>
              <a:gd name="connsiteY82" fmla="*/ 123568 h 3286897"/>
              <a:gd name="connsiteX83" fmla="*/ 934316 w 1169094"/>
              <a:gd name="connsiteY83" fmla="*/ 98854 h 3286897"/>
              <a:gd name="connsiteX84" fmla="*/ 897246 w 1169094"/>
              <a:gd name="connsiteY84" fmla="*/ 61784 h 3286897"/>
              <a:gd name="connsiteX85" fmla="*/ 860175 w 1169094"/>
              <a:gd name="connsiteY85" fmla="*/ 49427 h 3286897"/>
              <a:gd name="connsiteX86" fmla="*/ 810748 w 1169094"/>
              <a:gd name="connsiteY86" fmla="*/ 24714 h 3286897"/>
              <a:gd name="connsiteX87" fmla="*/ 736608 w 1169094"/>
              <a:gd name="connsiteY87" fmla="*/ 0 h 3286897"/>
              <a:gd name="connsiteX88" fmla="*/ 551256 w 1169094"/>
              <a:gd name="connsiteY88" fmla="*/ 24714 h 3286897"/>
              <a:gd name="connsiteX89" fmla="*/ 480224 w 1169094"/>
              <a:gd name="connsiteY89" fmla="*/ 54451 h 3286897"/>
              <a:gd name="connsiteX90" fmla="*/ 448947 w 1169094"/>
              <a:gd name="connsiteY90" fmla="*/ 71683 h 3286897"/>
              <a:gd name="connsiteX91" fmla="*/ 407645 w 1169094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38608 w 1163903"/>
              <a:gd name="connsiteY8" fmla="*/ 507726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22245 w 1163903"/>
              <a:gd name="connsiteY8" fmla="*/ 509957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67126 w 1133245"/>
              <a:gd name="connsiteY0" fmla="*/ 111211 h 3286897"/>
              <a:gd name="connsiteX1" fmla="*/ 305342 w 1133245"/>
              <a:gd name="connsiteY1" fmla="*/ 148281 h 3286897"/>
              <a:gd name="connsiteX2" fmla="*/ 268272 w 1133245"/>
              <a:gd name="connsiteY2" fmla="*/ 185351 h 3286897"/>
              <a:gd name="connsiteX3" fmla="*/ 231202 w 1133245"/>
              <a:gd name="connsiteY3" fmla="*/ 210065 h 3286897"/>
              <a:gd name="connsiteX4" fmla="*/ 169418 w 1133245"/>
              <a:gd name="connsiteY4" fmla="*/ 271849 h 3286897"/>
              <a:gd name="connsiteX5" fmla="*/ 107634 w 1133245"/>
              <a:gd name="connsiteY5" fmla="*/ 333633 h 3286897"/>
              <a:gd name="connsiteX6" fmla="*/ 33494 w 1133245"/>
              <a:gd name="connsiteY6" fmla="*/ 444843 h 3286897"/>
              <a:gd name="connsiteX7" fmla="*/ 8780 w 1133245"/>
              <a:gd name="connsiteY7" fmla="*/ 481914 h 3286897"/>
              <a:gd name="connsiteX8" fmla="*/ 191587 w 1133245"/>
              <a:gd name="connsiteY8" fmla="*/ 509957 h 3286897"/>
              <a:gd name="connsiteX9" fmla="*/ 221671 w 1133245"/>
              <a:gd name="connsiteY9" fmla="*/ 593009 h 3286897"/>
              <a:gd name="connsiteX10" fmla="*/ 136615 w 1133245"/>
              <a:gd name="connsiteY10" fmla="*/ 865515 h 3286897"/>
              <a:gd name="connsiteX11" fmla="*/ 138306 w 1133245"/>
              <a:gd name="connsiteY11" fmla="*/ 929889 h 3286897"/>
              <a:gd name="connsiteX12" fmla="*/ 844 w 1133245"/>
              <a:gd name="connsiteY12" fmla="*/ 1015477 h 3286897"/>
              <a:gd name="connsiteX13" fmla="*/ 46096 w 1133245"/>
              <a:gd name="connsiteY13" fmla="*/ 1100857 h 3286897"/>
              <a:gd name="connsiteX14" fmla="*/ 91280 w 1133245"/>
              <a:gd name="connsiteY14" fmla="*/ 1141941 h 3286897"/>
              <a:gd name="connsiteX15" fmla="*/ 130062 w 1133245"/>
              <a:gd name="connsiteY15" fmla="*/ 1162666 h 3286897"/>
              <a:gd name="connsiteX16" fmla="*/ 143369 w 1133245"/>
              <a:gd name="connsiteY16" fmla="*/ 1171412 h 3286897"/>
              <a:gd name="connsiteX17" fmla="*/ 149189 w 1133245"/>
              <a:gd name="connsiteY17" fmla="*/ 1161311 h 3286897"/>
              <a:gd name="connsiteX18" fmla="*/ 170157 w 1133245"/>
              <a:gd name="connsiteY18" fmla="*/ 1182780 h 3286897"/>
              <a:gd name="connsiteX19" fmla="*/ 192774 w 1133245"/>
              <a:gd name="connsiteY19" fmla="*/ 1202307 h 3286897"/>
              <a:gd name="connsiteX20" fmla="*/ 228523 w 1133245"/>
              <a:gd name="connsiteY20" fmla="*/ 1230617 h 3286897"/>
              <a:gd name="connsiteX21" fmla="*/ 254823 w 1133245"/>
              <a:gd name="connsiteY21" fmla="*/ 1262137 h 3286897"/>
              <a:gd name="connsiteX22" fmla="*/ 318630 w 1133245"/>
              <a:gd name="connsiteY22" fmla="*/ 1287203 h 3286897"/>
              <a:gd name="connsiteX23" fmla="*/ 384076 w 1133245"/>
              <a:gd name="connsiteY23" fmla="*/ 1391365 h 3286897"/>
              <a:gd name="connsiteX24" fmla="*/ 430138 w 1133245"/>
              <a:gd name="connsiteY24" fmla="*/ 1463206 h 3286897"/>
              <a:gd name="connsiteX25" fmla="*/ 448375 w 1133245"/>
              <a:gd name="connsiteY25" fmla="*/ 1615956 h 3286897"/>
              <a:gd name="connsiteX26" fmla="*/ 440072 w 1133245"/>
              <a:gd name="connsiteY26" fmla="*/ 1731972 h 3286897"/>
              <a:gd name="connsiteX27" fmla="*/ 426081 w 1133245"/>
              <a:gd name="connsiteY27" fmla="*/ 1833052 h 3286897"/>
              <a:gd name="connsiteX28" fmla="*/ 391840 w 1133245"/>
              <a:gd name="connsiteY28" fmla="*/ 2125362 h 3286897"/>
              <a:gd name="connsiteX29" fmla="*/ 367126 w 1133245"/>
              <a:gd name="connsiteY29" fmla="*/ 2162433 h 3286897"/>
              <a:gd name="connsiteX30" fmla="*/ 342413 w 1133245"/>
              <a:gd name="connsiteY30" fmla="*/ 2211860 h 3286897"/>
              <a:gd name="connsiteX31" fmla="*/ 292986 w 1133245"/>
              <a:gd name="connsiteY31" fmla="*/ 2286000 h 3286897"/>
              <a:gd name="connsiteX32" fmla="*/ 231202 w 1133245"/>
              <a:gd name="connsiteY32" fmla="*/ 2372497 h 3286897"/>
              <a:gd name="connsiteX33" fmla="*/ 194132 w 1133245"/>
              <a:gd name="connsiteY33" fmla="*/ 2446638 h 3286897"/>
              <a:gd name="connsiteX34" fmla="*/ 181775 w 1133245"/>
              <a:gd name="connsiteY34" fmla="*/ 2483708 h 3286897"/>
              <a:gd name="connsiteX35" fmla="*/ 119991 w 1133245"/>
              <a:gd name="connsiteY35" fmla="*/ 2557849 h 3286897"/>
              <a:gd name="connsiteX36" fmla="*/ 82921 w 1133245"/>
              <a:gd name="connsiteY36" fmla="*/ 2656703 h 3286897"/>
              <a:gd name="connsiteX37" fmla="*/ 58207 w 1133245"/>
              <a:gd name="connsiteY37" fmla="*/ 2730843 h 3286897"/>
              <a:gd name="connsiteX38" fmla="*/ 45851 w 1133245"/>
              <a:gd name="connsiteY38" fmla="*/ 2767914 h 3286897"/>
              <a:gd name="connsiteX39" fmla="*/ 58207 w 1133245"/>
              <a:gd name="connsiteY39" fmla="*/ 3002692 h 3286897"/>
              <a:gd name="connsiteX40" fmla="*/ 70564 w 1133245"/>
              <a:gd name="connsiteY40" fmla="*/ 3052119 h 3286897"/>
              <a:gd name="connsiteX41" fmla="*/ 107634 w 1133245"/>
              <a:gd name="connsiteY41" fmla="*/ 3089189 h 3286897"/>
              <a:gd name="connsiteX42" fmla="*/ 144705 w 1133245"/>
              <a:gd name="connsiteY42" fmla="*/ 3163330 h 3286897"/>
              <a:gd name="connsiteX43" fmla="*/ 181775 w 1133245"/>
              <a:gd name="connsiteY43" fmla="*/ 3188043 h 3286897"/>
              <a:gd name="connsiteX44" fmla="*/ 231202 w 1133245"/>
              <a:gd name="connsiteY44" fmla="*/ 3225114 h 3286897"/>
              <a:gd name="connsiteX45" fmla="*/ 280629 w 1133245"/>
              <a:gd name="connsiteY45" fmla="*/ 3237470 h 3286897"/>
              <a:gd name="connsiteX46" fmla="*/ 404197 w 1133245"/>
              <a:gd name="connsiteY46" fmla="*/ 3286897 h 3286897"/>
              <a:gd name="connsiteX47" fmla="*/ 713115 w 1133245"/>
              <a:gd name="connsiteY47" fmla="*/ 3274541 h 3286897"/>
              <a:gd name="connsiteX48" fmla="*/ 811969 w 1133245"/>
              <a:gd name="connsiteY48" fmla="*/ 3249827 h 3286897"/>
              <a:gd name="connsiteX49" fmla="*/ 861397 w 1133245"/>
              <a:gd name="connsiteY49" fmla="*/ 3225114 h 3286897"/>
              <a:gd name="connsiteX50" fmla="*/ 935537 w 1133245"/>
              <a:gd name="connsiteY50" fmla="*/ 3200400 h 3286897"/>
              <a:gd name="connsiteX51" fmla="*/ 1046748 w 1133245"/>
              <a:gd name="connsiteY51" fmla="*/ 3113903 h 3286897"/>
              <a:gd name="connsiteX52" fmla="*/ 1083818 w 1133245"/>
              <a:gd name="connsiteY52" fmla="*/ 3039762 h 3286897"/>
              <a:gd name="connsiteX53" fmla="*/ 1108532 w 1133245"/>
              <a:gd name="connsiteY53" fmla="*/ 2965622 h 3286897"/>
              <a:gd name="connsiteX54" fmla="*/ 1133245 w 1133245"/>
              <a:gd name="connsiteY54" fmla="*/ 2916195 h 3286897"/>
              <a:gd name="connsiteX55" fmla="*/ 1120888 w 1133245"/>
              <a:gd name="connsiteY55" fmla="*/ 2582562 h 3286897"/>
              <a:gd name="connsiteX56" fmla="*/ 1096175 w 1133245"/>
              <a:gd name="connsiteY56" fmla="*/ 2483708 h 3286897"/>
              <a:gd name="connsiteX57" fmla="*/ 1059105 w 1133245"/>
              <a:gd name="connsiteY57" fmla="*/ 2360141 h 3286897"/>
              <a:gd name="connsiteX58" fmla="*/ 1046748 w 1133245"/>
              <a:gd name="connsiteY58" fmla="*/ 2323070 h 3286897"/>
              <a:gd name="connsiteX59" fmla="*/ 993645 w 1133245"/>
              <a:gd name="connsiteY59" fmla="*/ 2265270 h 3286897"/>
              <a:gd name="connsiteX60" fmla="*/ 929558 w 1133245"/>
              <a:gd name="connsiteY60" fmla="*/ 2174128 h 3286897"/>
              <a:gd name="connsiteX61" fmla="*/ 862922 w 1133245"/>
              <a:gd name="connsiteY61" fmla="*/ 2089592 h 3286897"/>
              <a:gd name="connsiteX62" fmla="*/ 825070 w 1133245"/>
              <a:gd name="connsiteY62" fmla="*/ 1983285 h 3286897"/>
              <a:gd name="connsiteX63" fmla="*/ 801562 w 1133245"/>
              <a:gd name="connsiteY63" fmla="*/ 1884814 h 3286897"/>
              <a:gd name="connsiteX64" fmla="*/ 789213 w 1133245"/>
              <a:gd name="connsiteY64" fmla="*/ 1813561 h 3286897"/>
              <a:gd name="connsiteX65" fmla="*/ 774899 w 1133245"/>
              <a:gd name="connsiteY65" fmla="*/ 1729946 h 3286897"/>
              <a:gd name="connsiteX66" fmla="*/ 762542 w 1133245"/>
              <a:gd name="connsiteY66" fmla="*/ 1631092 h 3286897"/>
              <a:gd name="connsiteX67" fmla="*/ 750186 w 1133245"/>
              <a:gd name="connsiteY67" fmla="*/ 1581665 h 3286897"/>
              <a:gd name="connsiteX68" fmla="*/ 762542 w 1133245"/>
              <a:gd name="connsiteY68" fmla="*/ 1186249 h 3286897"/>
              <a:gd name="connsiteX69" fmla="*/ 787256 w 1133245"/>
              <a:gd name="connsiteY69" fmla="*/ 1099751 h 3286897"/>
              <a:gd name="connsiteX70" fmla="*/ 824326 w 1133245"/>
              <a:gd name="connsiteY70" fmla="*/ 1050324 h 3286897"/>
              <a:gd name="connsiteX71" fmla="*/ 836683 w 1133245"/>
              <a:gd name="connsiteY71" fmla="*/ 1013254 h 3286897"/>
              <a:gd name="connsiteX72" fmla="*/ 898467 w 1133245"/>
              <a:gd name="connsiteY72" fmla="*/ 939114 h 3286897"/>
              <a:gd name="connsiteX73" fmla="*/ 923180 w 1133245"/>
              <a:gd name="connsiteY73" fmla="*/ 852616 h 3286897"/>
              <a:gd name="connsiteX74" fmla="*/ 935537 w 1133245"/>
              <a:gd name="connsiteY74" fmla="*/ 803189 h 3286897"/>
              <a:gd name="connsiteX75" fmla="*/ 960251 w 1133245"/>
              <a:gd name="connsiteY75" fmla="*/ 753762 h 3286897"/>
              <a:gd name="connsiteX76" fmla="*/ 984964 w 1133245"/>
              <a:gd name="connsiteY76" fmla="*/ 667265 h 3286897"/>
              <a:gd name="connsiteX77" fmla="*/ 997321 w 1133245"/>
              <a:gd name="connsiteY77" fmla="*/ 630195 h 3286897"/>
              <a:gd name="connsiteX78" fmla="*/ 1034391 w 1133245"/>
              <a:gd name="connsiteY78" fmla="*/ 494270 h 3286897"/>
              <a:gd name="connsiteX79" fmla="*/ 1022034 w 1133245"/>
              <a:gd name="connsiteY79" fmla="*/ 247135 h 3286897"/>
              <a:gd name="connsiteX80" fmla="*/ 1009678 w 1133245"/>
              <a:gd name="connsiteY80" fmla="*/ 210065 h 3286897"/>
              <a:gd name="connsiteX81" fmla="*/ 972607 w 1133245"/>
              <a:gd name="connsiteY81" fmla="*/ 172995 h 3286897"/>
              <a:gd name="connsiteX82" fmla="*/ 935537 w 1133245"/>
              <a:gd name="connsiteY82" fmla="*/ 123568 h 3286897"/>
              <a:gd name="connsiteX83" fmla="*/ 898467 w 1133245"/>
              <a:gd name="connsiteY83" fmla="*/ 98854 h 3286897"/>
              <a:gd name="connsiteX84" fmla="*/ 861397 w 1133245"/>
              <a:gd name="connsiteY84" fmla="*/ 61784 h 3286897"/>
              <a:gd name="connsiteX85" fmla="*/ 824326 w 1133245"/>
              <a:gd name="connsiteY85" fmla="*/ 49427 h 3286897"/>
              <a:gd name="connsiteX86" fmla="*/ 774899 w 1133245"/>
              <a:gd name="connsiteY86" fmla="*/ 24714 h 3286897"/>
              <a:gd name="connsiteX87" fmla="*/ 700759 w 1133245"/>
              <a:gd name="connsiteY87" fmla="*/ 0 h 3286897"/>
              <a:gd name="connsiteX88" fmla="*/ 515407 w 1133245"/>
              <a:gd name="connsiteY88" fmla="*/ 24714 h 3286897"/>
              <a:gd name="connsiteX89" fmla="*/ 444375 w 1133245"/>
              <a:gd name="connsiteY89" fmla="*/ 54451 h 3286897"/>
              <a:gd name="connsiteX90" fmla="*/ 413098 w 1133245"/>
              <a:gd name="connsiteY90" fmla="*/ 71683 h 3286897"/>
              <a:gd name="connsiteX91" fmla="*/ 371796 w 1133245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90966 w 1132931"/>
              <a:gd name="connsiteY14" fmla="*/ 1141941 h 3286897"/>
              <a:gd name="connsiteX15" fmla="*/ 129748 w 1132931"/>
              <a:gd name="connsiteY15" fmla="*/ 1162666 h 3286897"/>
              <a:gd name="connsiteX16" fmla="*/ 143055 w 1132931"/>
              <a:gd name="connsiteY16" fmla="*/ 1171412 h 3286897"/>
              <a:gd name="connsiteX17" fmla="*/ 148875 w 1132931"/>
              <a:gd name="connsiteY17" fmla="*/ 1161311 h 3286897"/>
              <a:gd name="connsiteX18" fmla="*/ 169843 w 1132931"/>
              <a:gd name="connsiteY18" fmla="*/ 1182780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86533 w 1132931"/>
              <a:gd name="connsiteY18" fmla="*/ 1189278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59009 w 1132931"/>
              <a:gd name="connsiteY14" fmla="*/ 111570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0559 w 1132931"/>
              <a:gd name="connsiteY14" fmla="*/ 1139143 h 3286897"/>
              <a:gd name="connsiteX15" fmla="*/ 176033 w 1132931"/>
              <a:gd name="connsiteY15" fmla="*/ 1170942 h 3286897"/>
              <a:gd name="connsiteX16" fmla="*/ 186533 w 1132931"/>
              <a:gd name="connsiteY16" fmla="*/ 1189278 h 3286897"/>
              <a:gd name="connsiteX17" fmla="*/ 192460 w 1132931"/>
              <a:gd name="connsiteY17" fmla="*/ 1202307 h 3286897"/>
              <a:gd name="connsiteX18" fmla="*/ 228209 w 1132931"/>
              <a:gd name="connsiteY18" fmla="*/ 1230617 h 3286897"/>
              <a:gd name="connsiteX19" fmla="*/ 254509 w 1132931"/>
              <a:gd name="connsiteY19" fmla="*/ 1262137 h 3286897"/>
              <a:gd name="connsiteX20" fmla="*/ 318316 w 1132931"/>
              <a:gd name="connsiteY20" fmla="*/ 1287203 h 3286897"/>
              <a:gd name="connsiteX21" fmla="*/ 383762 w 1132931"/>
              <a:gd name="connsiteY21" fmla="*/ 1391365 h 3286897"/>
              <a:gd name="connsiteX22" fmla="*/ 429824 w 1132931"/>
              <a:gd name="connsiteY22" fmla="*/ 1463206 h 3286897"/>
              <a:gd name="connsiteX23" fmla="*/ 448061 w 1132931"/>
              <a:gd name="connsiteY23" fmla="*/ 1615956 h 3286897"/>
              <a:gd name="connsiteX24" fmla="*/ 439758 w 1132931"/>
              <a:gd name="connsiteY24" fmla="*/ 1731972 h 3286897"/>
              <a:gd name="connsiteX25" fmla="*/ 425767 w 1132931"/>
              <a:gd name="connsiteY25" fmla="*/ 1833052 h 3286897"/>
              <a:gd name="connsiteX26" fmla="*/ 391526 w 1132931"/>
              <a:gd name="connsiteY26" fmla="*/ 2125362 h 3286897"/>
              <a:gd name="connsiteX27" fmla="*/ 366812 w 1132931"/>
              <a:gd name="connsiteY27" fmla="*/ 2162433 h 3286897"/>
              <a:gd name="connsiteX28" fmla="*/ 342099 w 1132931"/>
              <a:gd name="connsiteY28" fmla="*/ 2211860 h 3286897"/>
              <a:gd name="connsiteX29" fmla="*/ 292672 w 1132931"/>
              <a:gd name="connsiteY29" fmla="*/ 2286000 h 3286897"/>
              <a:gd name="connsiteX30" fmla="*/ 230888 w 1132931"/>
              <a:gd name="connsiteY30" fmla="*/ 2372497 h 3286897"/>
              <a:gd name="connsiteX31" fmla="*/ 193818 w 1132931"/>
              <a:gd name="connsiteY31" fmla="*/ 2446638 h 3286897"/>
              <a:gd name="connsiteX32" fmla="*/ 181461 w 1132931"/>
              <a:gd name="connsiteY32" fmla="*/ 2483708 h 3286897"/>
              <a:gd name="connsiteX33" fmla="*/ 119677 w 1132931"/>
              <a:gd name="connsiteY33" fmla="*/ 2557849 h 3286897"/>
              <a:gd name="connsiteX34" fmla="*/ 82607 w 1132931"/>
              <a:gd name="connsiteY34" fmla="*/ 2656703 h 3286897"/>
              <a:gd name="connsiteX35" fmla="*/ 57893 w 1132931"/>
              <a:gd name="connsiteY35" fmla="*/ 2730843 h 3286897"/>
              <a:gd name="connsiteX36" fmla="*/ 45537 w 1132931"/>
              <a:gd name="connsiteY36" fmla="*/ 2767914 h 3286897"/>
              <a:gd name="connsiteX37" fmla="*/ 57893 w 1132931"/>
              <a:gd name="connsiteY37" fmla="*/ 3002692 h 3286897"/>
              <a:gd name="connsiteX38" fmla="*/ 70250 w 1132931"/>
              <a:gd name="connsiteY38" fmla="*/ 3052119 h 3286897"/>
              <a:gd name="connsiteX39" fmla="*/ 107320 w 1132931"/>
              <a:gd name="connsiteY39" fmla="*/ 3089189 h 3286897"/>
              <a:gd name="connsiteX40" fmla="*/ 144391 w 1132931"/>
              <a:gd name="connsiteY40" fmla="*/ 3163330 h 3286897"/>
              <a:gd name="connsiteX41" fmla="*/ 181461 w 1132931"/>
              <a:gd name="connsiteY41" fmla="*/ 3188043 h 3286897"/>
              <a:gd name="connsiteX42" fmla="*/ 230888 w 1132931"/>
              <a:gd name="connsiteY42" fmla="*/ 3225114 h 3286897"/>
              <a:gd name="connsiteX43" fmla="*/ 280315 w 1132931"/>
              <a:gd name="connsiteY43" fmla="*/ 3237470 h 3286897"/>
              <a:gd name="connsiteX44" fmla="*/ 403883 w 1132931"/>
              <a:gd name="connsiteY44" fmla="*/ 3286897 h 3286897"/>
              <a:gd name="connsiteX45" fmla="*/ 712801 w 1132931"/>
              <a:gd name="connsiteY45" fmla="*/ 3274541 h 3286897"/>
              <a:gd name="connsiteX46" fmla="*/ 811655 w 1132931"/>
              <a:gd name="connsiteY46" fmla="*/ 3249827 h 3286897"/>
              <a:gd name="connsiteX47" fmla="*/ 861083 w 1132931"/>
              <a:gd name="connsiteY47" fmla="*/ 3225114 h 3286897"/>
              <a:gd name="connsiteX48" fmla="*/ 935223 w 1132931"/>
              <a:gd name="connsiteY48" fmla="*/ 3200400 h 3286897"/>
              <a:gd name="connsiteX49" fmla="*/ 1046434 w 1132931"/>
              <a:gd name="connsiteY49" fmla="*/ 3113903 h 3286897"/>
              <a:gd name="connsiteX50" fmla="*/ 1083504 w 1132931"/>
              <a:gd name="connsiteY50" fmla="*/ 3039762 h 3286897"/>
              <a:gd name="connsiteX51" fmla="*/ 1108218 w 1132931"/>
              <a:gd name="connsiteY51" fmla="*/ 2965622 h 3286897"/>
              <a:gd name="connsiteX52" fmla="*/ 1132931 w 1132931"/>
              <a:gd name="connsiteY52" fmla="*/ 2916195 h 3286897"/>
              <a:gd name="connsiteX53" fmla="*/ 1120574 w 1132931"/>
              <a:gd name="connsiteY53" fmla="*/ 2582562 h 3286897"/>
              <a:gd name="connsiteX54" fmla="*/ 1095861 w 1132931"/>
              <a:gd name="connsiteY54" fmla="*/ 2483708 h 3286897"/>
              <a:gd name="connsiteX55" fmla="*/ 1058791 w 1132931"/>
              <a:gd name="connsiteY55" fmla="*/ 2360141 h 3286897"/>
              <a:gd name="connsiteX56" fmla="*/ 1046434 w 1132931"/>
              <a:gd name="connsiteY56" fmla="*/ 2323070 h 3286897"/>
              <a:gd name="connsiteX57" fmla="*/ 993331 w 1132931"/>
              <a:gd name="connsiteY57" fmla="*/ 2265270 h 3286897"/>
              <a:gd name="connsiteX58" fmla="*/ 929244 w 1132931"/>
              <a:gd name="connsiteY58" fmla="*/ 2174128 h 3286897"/>
              <a:gd name="connsiteX59" fmla="*/ 862608 w 1132931"/>
              <a:gd name="connsiteY59" fmla="*/ 2089592 h 3286897"/>
              <a:gd name="connsiteX60" fmla="*/ 824756 w 1132931"/>
              <a:gd name="connsiteY60" fmla="*/ 1983285 h 3286897"/>
              <a:gd name="connsiteX61" fmla="*/ 801248 w 1132931"/>
              <a:gd name="connsiteY61" fmla="*/ 1884814 h 3286897"/>
              <a:gd name="connsiteX62" fmla="*/ 788899 w 1132931"/>
              <a:gd name="connsiteY62" fmla="*/ 1813561 h 3286897"/>
              <a:gd name="connsiteX63" fmla="*/ 774585 w 1132931"/>
              <a:gd name="connsiteY63" fmla="*/ 1729946 h 3286897"/>
              <a:gd name="connsiteX64" fmla="*/ 762228 w 1132931"/>
              <a:gd name="connsiteY64" fmla="*/ 1631092 h 3286897"/>
              <a:gd name="connsiteX65" fmla="*/ 749872 w 1132931"/>
              <a:gd name="connsiteY65" fmla="*/ 1581665 h 3286897"/>
              <a:gd name="connsiteX66" fmla="*/ 762228 w 1132931"/>
              <a:gd name="connsiteY66" fmla="*/ 1186249 h 3286897"/>
              <a:gd name="connsiteX67" fmla="*/ 786942 w 1132931"/>
              <a:gd name="connsiteY67" fmla="*/ 1099751 h 3286897"/>
              <a:gd name="connsiteX68" fmla="*/ 824012 w 1132931"/>
              <a:gd name="connsiteY68" fmla="*/ 1050324 h 3286897"/>
              <a:gd name="connsiteX69" fmla="*/ 836369 w 1132931"/>
              <a:gd name="connsiteY69" fmla="*/ 1013254 h 3286897"/>
              <a:gd name="connsiteX70" fmla="*/ 898153 w 1132931"/>
              <a:gd name="connsiteY70" fmla="*/ 939114 h 3286897"/>
              <a:gd name="connsiteX71" fmla="*/ 922866 w 1132931"/>
              <a:gd name="connsiteY71" fmla="*/ 852616 h 3286897"/>
              <a:gd name="connsiteX72" fmla="*/ 935223 w 1132931"/>
              <a:gd name="connsiteY72" fmla="*/ 803189 h 3286897"/>
              <a:gd name="connsiteX73" fmla="*/ 959937 w 1132931"/>
              <a:gd name="connsiteY73" fmla="*/ 753762 h 3286897"/>
              <a:gd name="connsiteX74" fmla="*/ 984650 w 1132931"/>
              <a:gd name="connsiteY74" fmla="*/ 667265 h 3286897"/>
              <a:gd name="connsiteX75" fmla="*/ 997007 w 1132931"/>
              <a:gd name="connsiteY75" fmla="*/ 630195 h 3286897"/>
              <a:gd name="connsiteX76" fmla="*/ 1034077 w 1132931"/>
              <a:gd name="connsiteY76" fmla="*/ 494270 h 3286897"/>
              <a:gd name="connsiteX77" fmla="*/ 1021720 w 1132931"/>
              <a:gd name="connsiteY77" fmla="*/ 247135 h 3286897"/>
              <a:gd name="connsiteX78" fmla="*/ 1009364 w 1132931"/>
              <a:gd name="connsiteY78" fmla="*/ 210065 h 3286897"/>
              <a:gd name="connsiteX79" fmla="*/ 972293 w 1132931"/>
              <a:gd name="connsiteY79" fmla="*/ 172995 h 3286897"/>
              <a:gd name="connsiteX80" fmla="*/ 935223 w 1132931"/>
              <a:gd name="connsiteY80" fmla="*/ 123568 h 3286897"/>
              <a:gd name="connsiteX81" fmla="*/ 898153 w 1132931"/>
              <a:gd name="connsiteY81" fmla="*/ 98854 h 3286897"/>
              <a:gd name="connsiteX82" fmla="*/ 861083 w 1132931"/>
              <a:gd name="connsiteY82" fmla="*/ 61784 h 3286897"/>
              <a:gd name="connsiteX83" fmla="*/ 824012 w 1132931"/>
              <a:gd name="connsiteY83" fmla="*/ 49427 h 3286897"/>
              <a:gd name="connsiteX84" fmla="*/ 774585 w 1132931"/>
              <a:gd name="connsiteY84" fmla="*/ 24714 h 3286897"/>
              <a:gd name="connsiteX85" fmla="*/ 700445 w 1132931"/>
              <a:gd name="connsiteY85" fmla="*/ 0 h 3286897"/>
              <a:gd name="connsiteX86" fmla="*/ 515093 w 1132931"/>
              <a:gd name="connsiteY86" fmla="*/ 24714 h 3286897"/>
              <a:gd name="connsiteX87" fmla="*/ 444061 w 1132931"/>
              <a:gd name="connsiteY87" fmla="*/ 54451 h 3286897"/>
              <a:gd name="connsiteX88" fmla="*/ 412784 w 1132931"/>
              <a:gd name="connsiteY88" fmla="*/ 71683 h 3286897"/>
              <a:gd name="connsiteX89" fmla="*/ 371482 w 1132931"/>
              <a:gd name="connsiteY89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90170 w 1101744"/>
              <a:gd name="connsiteY8" fmla="*/ 593009 h 3286897"/>
              <a:gd name="connsiteX9" fmla="*/ 105114 w 1101744"/>
              <a:gd name="connsiteY9" fmla="*/ 865515 h 3286897"/>
              <a:gd name="connsiteX10" fmla="*/ 106805 w 1101744"/>
              <a:gd name="connsiteY10" fmla="*/ 929889 h 3286897"/>
              <a:gd name="connsiteX11" fmla="*/ 118637 w 1101744"/>
              <a:gd name="connsiteY11" fmla="*/ 1027340 h 3286897"/>
              <a:gd name="connsiteX12" fmla="*/ 123170 w 1101744"/>
              <a:gd name="connsiteY12" fmla="*/ 1077994 h 3286897"/>
              <a:gd name="connsiteX13" fmla="*/ 139372 w 1101744"/>
              <a:gd name="connsiteY13" fmla="*/ 1139143 h 3286897"/>
              <a:gd name="connsiteX14" fmla="*/ 144846 w 1101744"/>
              <a:gd name="connsiteY14" fmla="*/ 1170942 h 3286897"/>
              <a:gd name="connsiteX15" fmla="*/ 155346 w 1101744"/>
              <a:gd name="connsiteY15" fmla="*/ 1189278 h 3286897"/>
              <a:gd name="connsiteX16" fmla="*/ 161273 w 1101744"/>
              <a:gd name="connsiteY16" fmla="*/ 1202307 h 3286897"/>
              <a:gd name="connsiteX17" fmla="*/ 197022 w 1101744"/>
              <a:gd name="connsiteY17" fmla="*/ 1230617 h 3286897"/>
              <a:gd name="connsiteX18" fmla="*/ 223322 w 1101744"/>
              <a:gd name="connsiteY18" fmla="*/ 1262137 h 3286897"/>
              <a:gd name="connsiteX19" fmla="*/ 287129 w 1101744"/>
              <a:gd name="connsiteY19" fmla="*/ 1287203 h 3286897"/>
              <a:gd name="connsiteX20" fmla="*/ 352575 w 1101744"/>
              <a:gd name="connsiteY20" fmla="*/ 1391365 h 3286897"/>
              <a:gd name="connsiteX21" fmla="*/ 398637 w 1101744"/>
              <a:gd name="connsiteY21" fmla="*/ 1463206 h 3286897"/>
              <a:gd name="connsiteX22" fmla="*/ 416874 w 1101744"/>
              <a:gd name="connsiteY22" fmla="*/ 1615956 h 3286897"/>
              <a:gd name="connsiteX23" fmla="*/ 408571 w 1101744"/>
              <a:gd name="connsiteY23" fmla="*/ 1731972 h 3286897"/>
              <a:gd name="connsiteX24" fmla="*/ 394580 w 1101744"/>
              <a:gd name="connsiteY24" fmla="*/ 1833052 h 3286897"/>
              <a:gd name="connsiteX25" fmla="*/ 360339 w 1101744"/>
              <a:gd name="connsiteY25" fmla="*/ 2125362 h 3286897"/>
              <a:gd name="connsiteX26" fmla="*/ 335625 w 1101744"/>
              <a:gd name="connsiteY26" fmla="*/ 2162433 h 3286897"/>
              <a:gd name="connsiteX27" fmla="*/ 310912 w 1101744"/>
              <a:gd name="connsiteY27" fmla="*/ 2211860 h 3286897"/>
              <a:gd name="connsiteX28" fmla="*/ 261485 w 1101744"/>
              <a:gd name="connsiteY28" fmla="*/ 2286000 h 3286897"/>
              <a:gd name="connsiteX29" fmla="*/ 199701 w 1101744"/>
              <a:gd name="connsiteY29" fmla="*/ 2372497 h 3286897"/>
              <a:gd name="connsiteX30" fmla="*/ 162631 w 1101744"/>
              <a:gd name="connsiteY30" fmla="*/ 2446638 h 3286897"/>
              <a:gd name="connsiteX31" fmla="*/ 150274 w 1101744"/>
              <a:gd name="connsiteY31" fmla="*/ 2483708 h 3286897"/>
              <a:gd name="connsiteX32" fmla="*/ 88490 w 1101744"/>
              <a:gd name="connsiteY32" fmla="*/ 2557849 h 3286897"/>
              <a:gd name="connsiteX33" fmla="*/ 51420 w 1101744"/>
              <a:gd name="connsiteY33" fmla="*/ 2656703 h 3286897"/>
              <a:gd name="connsiteX34" fmla="*/ 26706 w 1101744"/>
              <a:gd name="connsiteY34" fmla="*/ 2730843 h 3286897"/>
              <a:gd name="connsiteX35" fmla="*/ 14350 w 1101744"/>
              <a:gd name="connsiteY35" fmla="*/ 2767914 h 3286897"/>
              <a:gd name="connsiteX36" fmla="*/ 26706 w 1101744"/>
              <a:gd name="connsiteY36" fmla="*/ 3002692 h 3286897"/>
              <a:gd name="connsiteX37" fmla="*/ 39063 w 1101744"/>
              <a:gd name="connsiteY37" fmla="*/ 3052119 h 3286897"/>
              <a:gd name="connsiteX38" fmla="*/ 76133 w 1101744"/>
              <a:gd name="connsiteY38" fmla="*/ 3089189 h 3286897"/>
              <a:gd name="connsiteX39" fmla="*/ 113204 w 1101744"/>
              <a:gd name="connsiteY39" fmla="*/ 3163330 h 3286897"/>
              <a:gd name="connsiteX40" fmla="*/ 150274 w 1101744"/>
              <a:gd name="connsiteY40" fmla="*/ 3188043 h 3286897"/>
              <a:gd name="connsiteX41" fmla="*/ 199701 w 1101744"/>
              <a:gd name="connsiteY41" fmla="*/ 3225114 h 3286897"/>
              <a:gd name="connsiteX42" fmla="*/ 249128 w 1101744"/>
              <a:gd name="connsiteY42" fmla="*/ 3237470 h 3286897"/>
              <a:gd name="connsiteX43" fmla="*/ 372696 w 1101744"/>
              <a:gd name="connsiteY43" fmla="*/ 3286897 h 3286897"/>
              <a:gd name="connsiteX44" fmla="*/ 681614 w 1101744"/>
              <a:gd name="connsiteY44" fmla="*/ 3274541 h 3286897"/>
              <a:gd name="connsiteX45" fmla="*/ 780468 w 1101744"/>
              <a:gd name="connsiteY45" fmla="*/ 3249827 h 3286897"/>
              <a:gd name="connsiteX46" fmla="*/ 829896 w 1101744"/>
              <a:gd name="connsiteY46" fmla="*/ 3225114 h 3286897"/>
              <a:gd name="connsiteX47" fmla="*/ 904036 w 1101744"/>
              <a:gd name="connsiteY47" fmla="*/ 3200400 h 3286897"/>
              <a:gd name="connsiteX48" fmla="*/ 1015247 w 1101744"/>
              <a:gd name="connsiteY48" fmla="*/ 3113903 h 3286897"/>
              <a:gd name="connsiteX49" fmla="*/ 1052317 w 1101744"/>
              <a:gd name="connsiteY49" fmla="*/ 3039762 h 3286897"/>
              <a:gd name="connsiteX50" fmla="*/ 1077031 w 1101744"/>
              <a:gd name="connsiteY50" fmla="*/ 2965622 h 3286897"/>
              <a:gd name="connsiteX51" fmla="*/ 1101744 w 1101744"/>
              <a:gd name="connsiteY51" fmla="*/ 2916195 h 3286897"/>
              <a:gd name="connsiteX52" fmla="*/ 1089387 w 1101744"/>
              <a:gd name="connsiteY52" fmla="*/ 2582562 h 3286897"/>
              <a:gd name="connsiteX53" fmla="*/ 1064674 w 1101744"/>
              <a:gd name="connsiteY53" fmla="*/ 2483708 h 3286897"/>
              <a:gd name="connsiteX54" fmla="*/ 1027604 w 1101744"/>
              <a:gd name="connsiteY54" fmla="*/ 2360141 h 3286897"/>
              <a:gd name="connsiteX55" fmla="*/ 1015247 w 1101744"/>
              <a:gd name="connsiteY55" fmla="*/ 2323070 h 3286897"/>
              <a:gd name="connsiteX56" fmla="*/ 962144 w 1101744"/>
              <a:gd name="connsiteY56" fmla="*/ 2265270 h 3286897"/>
              <a:gd name="connsiteX57" fmla="*/ 898057 w 1101744"/>
              <a:gd name="connsiteY57" fmla="*/ 2174128 h 3286897"/>
              <a:gd name="connsiteX58" fmla="*/ 831421 w 1101744"/>
              <a:gd name="connsiteY58" fmla="*/ 2089592 h 3286897"/>
              <a:gd name="connsiteX59" fmla="*/ 793569 w 1101744"/>
              <a:gd name="connsiteY59" fmla="*/ 1983285 h 3286897"/>
              <a:gd name="connsiteX60" fmla="*/ 770061 w 1101744"/>
              <a:gd name="connsiteY60" fmla="*/ 1884814 h 3286897"/>
              <a:gd name="connsiteX61" fmla="*/ 757712 w 1101744"/>
              <a:gd name="connsiteY61" fmla="*/ 1813561 h 3286897"/>
              <a:gd name="connsiteX62" fmla="*/ 743398 w 1101744"/>
              <a:gd name="connsiteY62" fmla="*/ 1729946 h 3286897"/>
              <a:gd name="connsiteX63" fmla="*/ 731041 w 1101744"/>
              <a:gd name="connsiteY63" fmla="*/ 1631092 h 3286897"/>
              <a:gd name="connsiteX64" fmla="*/ 718685 w 1101744"/>
              <a:gd name="connsiteY64" fmla="*/ 1581665 h 3286897"/>
              <a:gd name="connsiteX65" fmla="*/ 731041 w 1101744"/>
              <a:gd name="connsiteY65" fmla="*/ 1186249 h 3286897"/>
              <a:gd name="connsiteX66" fmla="*/ 755755 w 1101744"/>
              <a:gd name="connsiteY66" fmla="*/ 1099751 h 3286897"/>
              <a:gd name="connsiteX67" fmla="*/ 792825 w 1101744"/>
              <a:gd name="connsiteY67" fmla="*/ 1050324 h 3286897"/>
              <a:gd name="connsiteX68" fmla="*/ 805182 w 1101744"/>
              <a:gd name="connsiteY68" fmla="*/ 1013254 h 3286897"/>
              <a:gd name="connsiteX69" fmla="*/ 866966 w 1101744"/>
              <a:gd name="connsiteY69" fmla="*/ 939114 h 3286897"/>
              <a:gd name="connsiteX70" fmla="*/ 891679 w 1101744"/>
              <a:gd name="connsiteY70" fmla="*/ 852616 h 3286897"/>
              <a:gd name="connsiteX71" fmla="*/ 904036 w 1101744"/>
              <a:gd name="connsiteY71" fmla="*/ 803189 h 3286897"/>
              <a:gd name="connsiteX72" fmla="*/ 928750 w 1101744"/>
              <a:gd name="connsiteY72" fmla="*/ 753762 h 3286897"/>
              <a:gd name="connsiteX73" fmla="*/ 953463 w 1101744"/>
              <a:gd name="connsiteY73" fmla="*/ 667265 h 3286897"/>
              <a:gd name="connsiteX74" fmla="*/ 965820 w 1101744"/>
              <a:gd name="connsiteY74" fmla="*/ 630195 h 3286897"/>
              <a:gd name="connsiteX75" fmla="*/ 1002890 w 1101744"/>
              <a:gd name="connsiteY75" fmla="*/ 494270 h 3286897"/>
              <a:gd name="connsiteX76" fmla="*/ 990533 w 1101744"/>
              <a:gd name="connsiteY76" fmla="*/ 247135 h 3286897"/>
              <a:gd name="connsiteX77" fmla="*/ 978177 w 1101744"/>
              <a:gd name="connsiteY77" fmla="*/ 210065 h 3286897"/>
              <a:gd name="connsiteX78" fmla="*/ 941106 w 1101744"/>
              <a:gd name="connsiteY78" fmla="*/ 172995 h 3286897"/>
              <a:gd name="connsiteX79" fmla="*/ 904036 w 1101744"/>
              <a:gd name="connsiteY79" fmla="*/ 123568 h 3286897"/>
              <a:gd name="connsiteX80" fmla="*/ 866966 w 1101744"/>
              <a:gd name="connsiteY80" fmla="*/ 98854 h 3286897"/>
              <a:gd name="connsiteX81" fmla="*/ 829896 w 1101744"/>
              <a:gd name="connsiteY81" fmla="*/ 61784 h 3286897"/>
              <a:gd name="connsiteX82" fmla="*/ 792825 w 1101744"/>
              <a:gd name="connsiteY82" fmla="*/ 49427 h 3286897"/>
              <a:gd name="connsiteX83" fmla="*/ 743398 w 1101744"/>
              <a:gd name="connsiteY83" fmla="*/ 24714 h 3286897"/>
              <a:gd name="connsiteX84" fmla="*/ 669258 w 1101744"/>
              <a:gd name="connsiteY84" fmla="*/ 0 h 3286897"/>
              <a:gd name="connsiteX85" fmla="*/ 483906 w 1101744"/>
              <a:gd name="connsiteY85" fmla="*/ 24714 h 3286897"/>
              <a:gd name="connsiteX86" fmla="*/ 412874 w 1101744"/>
              <a:gd name="connsiteY86" fmla="*/ 54451 h 3286897"/>
              <a:gd name="connsiteX87" fmla="*/ 381597 w 1101744"/>
              <a:gd name="connsiteY87" fmla="*/ 71683 h 3286897"/>
              <a:gd name="connsiteX88" fmla="*/ 340295 w 1101744"/>
              <a:gd name="connsiteY88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05114 w 1101744"/>
              <a:gd name="connsiteY8" fmla="*/ 865515 h 3286897"/>
              <a:gd name="connsiteX9" fmla="*/ 106805 w 1101744"/>
              <a:gd name="connsiteY9" fmla="*/ 929889 h 3286897"/>
              <a:gd name="connsiteX10" fmla="*/ 118637 w 1101744"/>
              <a:gd name="connsiteY10" fmla="*/ 1027340 h 3286897"/>
              <a:gd name="connsiteX11" fmla="*/ 123170 w 1101744"/>
              <a:gd name="connsiteY11" fmla="*/ 1077994 h 3286897"/>
              <a:gd name="connsiteX12" fmla="*/ 139372 w 1101744"/>
              <a:gd name="connsiteY12" fmla="*/ 1139143 h 3286897"/>
              <a:gd name="connsiteX13" fmla="*/ 144846 w 1101744"/>
              <a:gd name="connsiteY13" fmla="*/ 1170942 h 3286897"/>
              <a:gd name="connsiteX14" fmla="*/ 155346 w 1101744"/>
              <a:gd name="connsiteY14" fmla="*/ 1189278 h 3286897"/>
              <a:gd name="connsiteX15" fmla="*/ 161273 w 1101744"/>
              <a:gd name="connsiteY15" fmla="*/ 1202307 h 3286897"/>
              <a:gd name="connsiteX16" fmla="*/ 197022 w 1101744"/>
              <a:gd name="connsiteY16" fmla="*/ 1230617 h 3286897"/>
              <a:gd name="connsiteX17" fmla="*/ 223322 w 1101744"/>
              <a:gd name="connsiteY17" fmla="*/ 1262137 h 3286897"/>
              <a:gd name="connsiteX18" fmla="*/ 287129 w 1101744"/>
              <a:gd name="connsiteY18" fmla="*/ 1287203 h 3286897"/>
              <a:gd name="connsiteX19" fmla="*/ 352575 w 1101744"/>
              <a:gd name="connsiteY19" fmla="*/ 1391365 h 3286897"/>
              <a:gd name="connsiteX20" fmla="*/ 398637 w 1101744"/>
              <a:gd name="connsiteY20" fmla="*/ 1463206 h 3286897"/>
              <a:gd name="connsiteX21" fmla="*/ 416874 w 1101744"/>
              <a:gd name="connsiteY21" fmla="*/ 1615956 h 3286897"/>
              <a:gd name="connsiteX22" fmla="*/ 408571 w 1101744"/>
              <a:gd name="connsiteY22" fmla="*/ 1731972 h 3286897"/>
              <a:gd name="connsiteX23" fmla="*/ 394580 w 1101744"/>
              <a:gd name="connsiteY23" fmla="*/ 1833052 h 3286897"/>
              <a:gd name="connsiteX24" fmla="*/ 360339 w 1101744"/>
              <a:gd name="connsiteY24" fmla="*/ 2125362 h 3286897"/>
              <a:gd name="connsiteX25" fmla="*/ 335625 w 1101744"/>
              <a:gd name="connsiteY25" fmla="*/ 2162433 h 3286897"/>
              <a:gd name="connsiteX26" fmla="*/ 310912 w 1101744"/>
              <a:gd name="connsiteY26" fmla="*/ 2211860 h 3286897"/>
              <a:gd name="connsiteX27" fmla="*/ 261485 w 1101744"/>
              <a:gd name="connsiteY27" fmla="*/ 2286000 h 3286897"/>
              <a:gd name="connsiteX28" fmla="*/ 199701 w 1101744"/>
              <a:gd name="connsiteY28" fmla="*/ 2372497 h 3286897"/>
              <a:gd name="connsiteX29" fmla="*/ 162631 w 1101744"/>
              <a:gd name="connsiteY29" fmla="*/ 2446638 h 3286897"/>
              <a:gd name="connsiteX30" fmla="*/ 150274 w 1101744"/>
              <a:gd name="connsiteY30" fmla="*/ 2483708 h 3286897"/>
              <a:gd name="connsiteX31" fmla="*/ 88490 w 1101744"/>
              <a:gd name="connsiteY31" fmla="*/ 2557849 h 3286897"/>
              <a:gd name="connsiteX32" fmla="*/ 51420 w 1101744"/>
              <a:gd name="connsiteY32" fmla="*/ 2656703 h 3286897"/>
              <a:gd name="connsiteX33" fmla="*/ 26706 w 1101744"/>
              <a:gd name="connsiteY33" fmla="*/ 2730843 h 3286897"/>
              <a:gd name="connsiteX34" fmla="*/ 14350 w 1101744"/>
              <a:gd name="connsiteY34" fmla="*/ 2767914 h 3286897"/>
              <a:gd name="connsiteX35" fmla="*/ 26706 w 1101744"/>
              <a:gd name="connsiteY35" fmla="*/ 3002692 h 3286897"/>
              <a:gd name="connsiteX36" fmla="*/ 39063 w 1101744"/>
              <a:gd name="connsiteY36" fmla="*/ 3052119 h 3286897"/>
              <a:gd name="connsiteX37" fmla="*/ 76133 w 1101744"/>
              <a:gd name="connsiteY37" fmla="*/ 3089189 h 3286897"/>
              <a:gd name="connsiteX38" fmla="*/ 113204 w 1101744"/>
              <a:gd name="connsiteY38" fmla="*/ 3163330 h 3286897"/>
              <a:gd name="connsiteX39" fmla="*/ 150274 w 1101744"/>
              <a:gd name="connsiteY39" fmla="*/ 3188043 h 3286897"/>
              <a:gd name="connsiteX40" fmla="*/ 199701 w 1101744"/>
              <a:gd name="connsiteY40" fmla="*/ 3225114 h 3286897"/>
              <a:gd name="connsiteX41" fmla="*/ 249128 w 1101744"/>
              <a:gd name="connsiteY41" fmla="*/ 3237470 h 3286897"/>
              <a:gd name="connsiteX42" fmla="*/ 372696 w 1101744"/>
              <a:gd name="connsiteY42" fmla="*/ 3286897 h 3286897"/>
              <a:gd name="connsiteX43" fmla="*/ 681614 w 1101744"/>
              <a:gd name="connsiteY43" fmla="*/ 3274541 h 3286897"/>
              <a:gd name="connsiteX44" fmla="*/ 780468 w 1101744"/>
              <a:gd name="connsiteY44" fmla="*/ 3249827 h 3286897"/>
              <a:gd name="connsiteX45" fmla="*/ 829896 w 1101744"/>
              <a:gd name="connsiteY45" fmla="*/ 3225114 h 3286897"/>
              <a:gd name="connsiteX46" fmla="*/ 904036 w 1101744"/>
              <a:gd name="connsiteY46" fmla="*/ 3200400 h 3286897"/>
              <a:gd name="connsiteX47" fmla="*/ 1015247 w 1101744"/>
              <a:gd name="connsiteY47" fmla="*/ 3113903 h 3286897"/>
              <a:gd name="connsiteX48" fmla="*/ 1052317 w 1101744"/>
              <a:gd name="connsiteY48" fmla="*/ 3039762 h 3286897"/>
              <a:gd name="connsiteX49" fmla="*/ 1077031 w 1101744"/>
              <a:gd name="connsiteY49" fmla="*/ 2965622 h 3286897"/>
              <a:gd name="connsiteX50" fmla="*/ 1101744 w 1101744"/>
              <a:gd name="connsiteY50" fmla="*/ 2916195 h 3286897"/>
              <a:gd name="connsiteX51" fmla="*/ 1089387 w 1101744"/>
              <a:gd name="connsiteY51" fmla="*/ 2582562 h 3286897"/>
              <a:gd name="connsiteX52" fmla="*/ 1064674 w 1101744"/>
              <a:gd name="connsiteY52" fmla="*/ 2483708 h 3286897"/>
              <a:gd name="connsiteX53" fmla="*/ 1027604 w 1101744"/>
              <a:gd name="connsiteY53" fmla="*/ 2360141 h 3286897"/>
              <a:gd name="connsiteX54" fmla="*/ 1015247 w 1101744"/>
              <a:gd name="connsiteY54" fmla="*/ 2323070 h 3286897"/>
              <a:gd name="connsiteX55" fmla="*/ 962144 w 1101744"/>
              <a:gd name="connsiteY55" fmla="*/ 2265270 h 3286897"/>
              <a:gd name="connsiteX56" fmla="*/ 898057 w 1101744"/>
              <a:gd name="connsiteY56" fmla="*/ 2174128 h 3286897"/>
              <a:gd name="connsiteX57" fmla="*/ 831421 w 1101744"/>
              <a:gd name="connsiteY57" fmla="*/ 2089592 h 3286897"/>
              <a:gd name="connsiteX58" fmla="*/ 793569 w 1101744"/>
              <a:gd name="connsiteY58" fmla="*/ 1983285 h 3286897"/>
              <a:gd name="connsiteX59" fmla="*/ 770061 w 1101744"/>
              <a:gd name="connsiteY59" fmla="*/ 1884814 h 3286897"/>
              <a:gd name="connsiteX60" fmla="*/ 757712 w 1101744"/>
              <a:gd name="connsiteY60" fmla="*/ 1813561 h 3286897"/>
              <a:gd name="connsiteX61" fmla="*/ 743398 w 1101744"/>
              <a:gd name="connsiteY61" fmla="*/ 1729946 h 3286897"/>
              <a:gd name="connsiteX62" fmla="*/ 731041 w 1101744"/>
              <a:gd name="connsiteY62" fmla="*/ 1631092 h 3286897"/>
              <a:gd name="connsiteX63" fmla="*/ 718685 w 1101744"/>
              <a:gd name="connsiteY63" fmla="*/ 1581665 h 3286897"/>
              <a:gd name="connsiteX64" fmla="*/ 731041 w 1101744"/>
              <a:gd name="connsiteY64" fmla="*/ 1186249 h 3286897"/>
              <a:gd name="connsiteX65" fmla="*/ 755755 w 1101744"/>
              <a:gd name="connsiteY65" fmla="*/ 1099751 h 3286897"/>
              <a:gd name="connsiteX66" fmla="*/ 792825 w 1101744"/>
              <a:gd name="connsiteY66" fmla="*/ 1050324 h 3286897"/>
              <a:gd name="connsiteX67" fmla="*/ 805182 w 1101744"/>
              <a:gd name="connsiteY67" fmla="*/ 1013254 h 3286897"/>
              <a:gd name="connsiteX68" fmla="*/ 866966 w 1101744"/>
              <a:gd name="connsiteY68" fmla="*/ 939114 h 3286897"/>
              <a:gd name="connsiteX69" fmla="*/ 891679 w 1101744"/>
              <a:gd name="connsiteY69" fmla="*/ 852616 h 3286897"/>
              <a:gd name="connsiteX70" fmla="*/ 904036 w 1101744"/>
              <a:gd name="connsiteY70" fmla="*/ 803189 h 3286897"/>
              <a:gd name="connsiteX71" fmla="*/ 928750 w 1101744"/>
              <a:gd name="connsiteY71" fmla="*/ 753762 h 3286897"/>
              <a:gd name="connsiteX72" fmla="*/ 953463 w 1101744"/>
              <a:gd name="connsiteY72" fmla="*/ 667265 h 3286897"/>
              <a:gd name="connsiteX73" fmla="*/ 965820 w 1101744"/>
              <a:gd name="connsiteY73" fmla="*/ 630195 h 3286897"/>
              <a:gd name="connsiteX74" fmla="*/ 1002890 w 1101744"/>
              <a:gd name="connsiteY74" fmla="*/ 494270 h 3286897"/>
              <a:gd name="connsiteX75" fmla="*/ 990533 w 1101744"/>
              <a:gd name="connsiteY75" fmla="*/ 247135 h 3286897"/>
              <a:gd name="connsiteX76" fmla="*/ 978177 w 1101744"/>
              <a:gd name="connsiteY76" fmla="*/ 210065 h 3286897"/>
              <a:gd name="connsiteX77" fmla="*/ 941106 w 1101744"/>
              <a:gd name="connsiteY77" fmla="*/ 172995 h 3286897"/>
              <a:gd name="connsiteX78" fmla="*/ 904036 w 1101744"/>
              <a:gd name="connsiteY78" fmla="*/ 123568 h 3286897"/>
              <a:gd name="connsiteX79" fmla="*/ 866966 w 1101744"/>
              <a:gd name="connsiteY79" fmla="*/ 98854 h 3286897"/>
              <a:gd name="connsiteX80" fmla="*/ 829896 w 1101744"/>
              <a:gd name="connsiteY80" fmla="*/ 61784 h 3286897"/>
              <a:gd name="connsiteX81" fmla="*/ 792825 w 1101744"/>
              <a:gd name="connsiteY81" fmla="*/ 49427 h 3286897"/>
              <a:gd name="connsiteX82" fmla="*/ 743398 w 1101744"/>
              <a:gd name="connsiteY82" fmla="*/ 24714 h 3286897"/>
              <a:gd name="connsiteX83" fmla="*/ 669258 w 1101744"/>
              <a:gd name="connsiteY83" fmla="*/ 0 h 3286897"/>
              <a:gd name="connsiteX84" fmla="*/ 483906 w 1101744"/>
              <a:gd name="connsiteY84" fmla="*/ 24714 h 3286897"/>
              <a:gd name="connsiteX85" fmla="*/ 412874 w 1101744"/>
              <a:gd name="connsiteY85" fmla="*/ 54451 h 3286897"/>
              <a:gd name="connsiteX86" fmla="*/ 381597 w 1101744"/>
              <a:gd name="connsiteY86" fmla="*/ 71683 h 3286897"/>
              <a:gd name="connsiteX87" fmla="*/ 340295 w 1101744"/>
              <a:gd name="connsiteY87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43156 w 1100054"/>
              <a:gd name="connsiteY12" fmla="*/ 1170942 h 3286897"/>
              <a:gd name="connsiteX13" fmla="*/ 153656 w 1100054"/>
              <a:gd name="connsiteY13" fmla="*/ 1189278 h 3286897"/>
              <a:gd name="connsiteX14" fmla="*/ 159583 w 1100054"/>
              <a:gd name="connsiteY14" fmla="*/ 1202307 h 3286897"/>
              <a:gd name="connsiteX15" fmla="*/ 195332 w 1100054"/>
              <a:gd name="connsiteY15" fmla="*/ 1230617 h 3286897"/>
              <a:gd name="connsiteX16" fmla="*/ 221632 w 1100054"/>
              <a:gd name="connsiteY16" fmla="*/ 1262137 h 3286897"/>
              <a:gd name="connsiteX17" fmla="*/ 285439 w 1100054"/>
              <a:gd name="connsiteY17" fmla="*/ 1287203 h 3286897"/>
              <a:gd name="connsiteX18" fmla="*/ 350885 w 1100054"/>
              <a:gd name="connsiteY18" fmla="*/ 1391365 h 3286897"/>
              <a:gd name="connsiteX19" fmla="*/ 396947 w 1100054"/>
              <a:gd name="connsiteY19" fmla="*/ 1463206 h 3286897"/>
              <a:gd name="connsiteX20" fmla="*/ 415184 w 1100054"/>
              <a:gd name="connsiteY20" fmla="*/ 1615956 h 3286897"/>
              <a:gd name="connsiteX21" fmla="*/ 406881 w 1100054"/>
              <a:gd name="connsiteY21" fmla="*/ 1731972 h 3286897"/>
              <a:gd name="connsiteX22" fmla="*/ 392890 w 1100054"/>
              <a:gd name="connsiteY22" fmla="*/ 1833052 h 3286897"/>
              <a:gd name="connsiteX23" fmla="*/ 358649 w 1100054"/>
              <a:gd name="connsiteY23" fmla="*/ 2125362 h 3286897"/>
              <a:gd name="connsiteX24" fmla="*/ 333935 w 1100054"/>
              <a:gd name="connsiteY24" fmla="*/ 2162433 h 3286897"/>
              <a:gd name="connsiteX25" fmla="*/ 309222 w 1100054"/>
              <a:gd name="connsiteY25" fmla="*/ 2211860 h 3286897"/>
              <a:gd name="connsiteX26" fmla="*/ 259795 w 1100054"/>
              <a:gd name="connsiteY26" fmla="*/ 2286000 h 3286897"/>
              <a:gd name="connsiteX27" fmla="*/ 198011 w 1100054"/>
              <a:gd name="connsiteY27" fmla="*/ 2372497 h 3286897"/>
              <a:gd name="connsiteX28" fmla="*/ 160941 w 1100054"/>
              <a:gd name="connsiteY28" fmla="*/ 2446638 h 3286897"/>
              <a:gd name="connsiteX29" fmla="*/ 148584 w 1100054"/>
              <a:gd name="connsiteY29" fmla="*/ 2483708 h 3286897"/>
              <a:gd name="connsiteX30" fmla="*/ 86800 w 1100054"/>
              <a:gd name="connsiteY30" fmla="*/ 2557849 h 3286897"/>
              <a:gd name="connsiteX31" fmla="*/ 49730 w 1100054"/>
              <a:gd name="connsiteY31" fmla="*/ 2656703 h 3286897"/>
              <a:gd name="connsiteX32" fmla="*/ 25016 w 1100054"/>
              <a:gd name="connsiteY32" fmla="*/ 2730843 h 3286897"/>
              <a:gd name="connsiteX33" fmla="*/ 12660 w 1100054"/>
              <a:gd name="connsiteY33" fmla="*/ 2767914 h 3286897"/>
              <a:gd name="connsiteX34" fmla="*/ 25016 w 1100054"/>
              <a:gd name="connsiteY34" fmla="*/ 3002692 h 3286897"/>
              <a:gd name="connsiteX35" fmla="*/ 37373 w 1100054"/>
              <a:gd name="connsiteY35" fmla="*/ 3052119 h 3286897"/>
              <a:gd name="connsiteX36" fmla="*/ 74443 w 1100054"/>
              <a:gd name="connsiteY36" fmla="*/ 3089189 h 3286897"/>
              <a:gd name="connsiteX37" fmla="*/ 111514 w 1100054"/>
              <a:gd name="connsiteY37" fmla="*/ 3163330 h 3286897"/>
              <a:gd name="connsiteX38" fmla="*/ 148584 w 1100054"/>
              <a:gd name="connsiteY38" fmla="*/ 3188043 h 3286897"/>
              <a:gd name="connsiteX39" fmla="*/ 198011 w 1100054"/>
              <a:gd name="connsiteY39" fmla="*/ 3225114 h 3286897"/>
              <a:gd name="connsiteX40" fmla="*/ 247438 w 1100054"/>
              <a:gd name="connsiteY40" fmla="*/ 3237470 h 3286897"/>
              <a:gd name="connsiteX41" fmla="*/ 371006 w 1100054"/>
              <a:gd name="connsiteY41" fmla="*/ 3286897 h 3286897"/>
              <a:gd name="connsiteX42" fmla="*/ 679924 w 1100054"/>
              <a:gd name="connsiteY42" fmla="*/ 3274541 h 3286897"/>
              <a:gd name="connsiteX43" fmla="*/ 778778 w 1100054"/>
              <a:gd name="connsiteY43" fmla="*/ 3249827 h 3286897"/>
              <a:gd name="connsiteX44" fmla="*/ 828206 w 1100054"/>
              <a:gd name="connsiteY44" fmla="*/ 3225114 h 3286897"/>
              <a:gd name="connsiteX45" fmla="*/ 902346 w 1100054"/>
              <a:gd name="connsiteY45" fmla="*/ 3200400 h 3286897"/>
              <a:gd name="connsiteX46" fmla="*/ 1013557 w 1100054"/>
              <a:gd name="connsiteY46" fmla="*/ 3113903 h 3286897"/>
              <a:gd name="connsiteX47" fmla="*/ 1050627 w 1100054"/>
              <a:gd name="connsiteY47" fmla="*/ 3039762 h 3286897"/>
              <a:gd name="connsiteX48" fmla="*/ 1075341 w 1100054"/>
              <a:gd name="connsiteY48" fmla="*/ 2965622 h 3286897"/>
              <a:gd name="connsiteX49" fmla="*/ 1100054 w 1100054"/>
              <a:gd name="connsiteY49" fmla="*/ 2916195 h 3286897"/>
              <a:gd name="connsiteX50" fmla="*/ 1087697 w 1100054"/>
              <a:gd name="connsiteY50" fmla="*/ 2582562 h 3286897"/>
              <a:gd name="connsiteX51" fmla="*/ 1062984 w 1100054"/>
              <a:gd name="connsiteY51" fmla="*/ 2483708 h 3286897"/>
              <a:gd name="connsiteX52" fmla="*/ 1025914 w 1100054"/>
              <a:gd name="connsiteY52" fmla="*/ 2360141 h 3286897"/>
              <a:gd name="connsiteX53" fmla="*/ 1013557 w 1100054"/>
              <a:gd name="connsiteY53" fmla="*/ 2323070 h 3286897"/>
              <a:gd name="connsiteX54" fmla="*/ 960454 w 1100054"/>
              <a:gd name="connsiteY54" fmla="*/ 2265270 h 3286897"/>
              <a:gd name="connsiteX55" fmla="*/ 896367 w 1100054"/>
              <a:gd name="connsiteY55" fmla="*/ 2174128 h 3286897"/>
              <a:gd name="connsiteX56" fmla="*/ 829731 w 1100054"/>
              <a:gd name="connsiteY56" fmla="*/ 2089592 h 3286897"/>
              <a:gd name="connsiteX57" fmla="*/ 791879 w 1100054"/>
              <a:gd name="connsiteY57" fmla="*/ 1983285 h 3286897"/>
              <a:gd name="connsiteX58" fmla="*/ 768371 w 1100054"/>
              <a:gd name="connsiteY58" fmla="*/ 1884814 h 3286897"/>
              <a:gd name="connsiteX59" fmla="*/ 756022 w 1100054"/>
              <a:gd name="connsiteY59" fmla="*/ 1813561 h 3286897"/>
              <a:gd name="connsiteX60" fmla="*/ 741708 w 1100054"/>
              <a:gd name="connsiteY60" fmla="*/ 1729946 h 3286897"/>
              <a:gd name="connsiteX61" fmla="*/ 729351 w 1100054"/>
              <a:gd name="connsiteY61" fmla="*/ 1631092 h 3286897"/>
              <a:gd name="connsiteX62" fmla="*/ 716995 w 1100054"/>
              <a:gd name="connsiteY62" fmla="*/ 1581665 h 3286897"/>
              <a:gd name="connsiteX63" fmla="*/ 729351 w 1100054"/>
              <a:gd name="connsiteY63" fmla="*/ 1186249 h 3286897"/>
              <a:gd name="connsiteX64" fmla="*/ 754065 w 1100054"/>
              <a:gd name="connsiteY64" fmla="*/ 1099751 h 3286897"/>
              <a:gd name="connsiteX65" fmla="*/ 791135 w 1100054"/>
              <a:gd name="connsiteY65" fmla="*/ 1050324 h 3286897"/>
              <a:gd name="connsiteX66" fmla="*/ 803492 w 1100054"/>
              <a:gd name="connsiteY66" fmla="*/ 1013254 h 3286897"/>
              <a:gd name="connsiteX67" fmla="*/ 865276 w 1100054"/>
              <a:gd name="connsiteY67" fmla="*/ 939114 h 3286897"/>
              <a:gd name="connsiteX68" fmla="*/ 889989 w 1100054"/>
              <a:gd name="connsiteY68" fmla="*/ 852616 h 3286897"/>
              <a:gd name="connsiteX69" fmla="*/ 902346 w 1100054"/>
              <a:gd name="connsiteY69" fmla="*/ 803189 h 3286897"/>
              <a:gd name="connsiteX70" fmla="*/ 927060 w 1100054"/>
              <a:gd name="connsiteY70" fmla="*/ 753762 h 3286897"/>
              <a:gd name="connsiteX71" fmla="*/ 951773 w 1100054"/>
              <a:gd name="connsiteY71" fmla="*/ 667265 h 3286897"/>
              <a:gd name="connsiteX72" fmla="*/ 964130 w 1100054"/>
              <a:gd name="connsiteY72" fmla="*/ 630195 h 3286897"/>
              <a:gd name="connsiteX73" fmla="*/ 1001200 w 1100054"/>
              <a:gd name="connsiteY73" fmla="*/ 494270 h 3286897"/>
              <a:gd name="connsiteX74" fmla="*/ 988843 w 1100054"/>
              <a:gd name="connsiteY74" fmla="*/ 247135 h 3286897"/>
              <a:gd name="connsiteX75" fmla="*/ 976487 w 1100054"/>
              <a:gd name="connsiteY75" fmla="*/ 210065 h 3286897"/>
              <a:gd name="connsiteX76" fmla="*/ 939416 w 1100054"/>
              <a:gd name="connsiteY76" fmla="*/ 172995 h 3286897"/>
              <a:gd name="connsiteX77" fmla="*/ 902346 w 1100054"/>
              <a:gd name="connsiteY77" fmla="*/ 123568 h 3286897"/>
              <a:gd name="connsiteX78" fmla="*/ 865276 w 1100054"/>
              <a:gd name="connsiteY78" fmla="*/ 98854 h 3286897"/>
              <a:gd name="connsiteX79" fmla="*/ 828206 w 1100054"/>
              <a:gd name="connsiteY79" fmla="*/ 61784 h 3286897"/>
              <a:gd name="connsiteX80" fmla="*/ 791135 w 1100054"/>
              <a:gd name="connsiteY80" fmla="*/ 49427 h 3286897"/>
              <a:gd name="connsiteX81" fmla="*/ 741708 w 1100054"/>
              <a:gd name="connsiteY81" fmla="*/ 24714 h 3286897"/>
              <a:gd name="connsiteX82" fmla="*/ 667568 w 1100054"/>
              <a:gd name="connsiteY82" fmla="*/ 0 h 3286897"/>
              <a:gd name="connsiteX83" fmla="*/ 482216 w 1100054"/>
              <a:gd name="connsiteY83" fmla="*/ 24714 h 3286897"/>
              <a:gd name="connsiteX84" fmla="*/ 411184 w 1100054"/>
              <a:gd name="connsiteY84" fmla="*/ 54451 h 3286897"/>
              <a:gd name="connsiteX85" fmla="*/ 379907 w 1100054"/>
              <a:gd name="connsiteY85" fmla="*/ 71683 h 3286897"/>
              <a:gd name="connsiteX86" fmla="*/ 338605 w 1100054"/>
              <a:gd name="connsiteY86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59583 w 1100054"/>
              <a:gd name="connsiteY13" fmla="*/ 1202307 h 3286897"/>
              <a:gd name="connsiteX14" fmla="*/ 195332 w 1100054"/>
              <a:gd name="connsiteY14" fmla="*/ 1230617 h 3286897"/>
              <a:gd name="connsiteX15" fmla="*/ 221632 w 1100054"/>
              <a:gd name="connsiteY15" fmla="*/ 1262137 h 3286897"/>
              <a:gd name="connsiteX16" fmla="*/ 285439 w 1100054"/>
              <a:gd name="connsiteY16" fmla="*/ 1287203 h 3286897"/>
              <a:gd name="connsiteX17" fmla="*/ 350885 w 1100054"/>
              <a:gd name="connsiteY17" fmla="*/ 1391365 h 3286897"/>
              <a:gd name="connsiteX18" fmla="*/ 396947 w 1100054"/>
              <a:gd name="connsiteY18" fmla="*/ 1463206 h 3286897"/>
              <a:gd name="connsiteX19" fmla="*/ 415184 w 1100054"/>
              <a:gd name="connsiteY19" fmla="*/ 1615956 h 3286897"/>
              <a:gd name="connsiteX20" fmla="*/ 406881 w 1100054"/>
              <a:gd name="connsiteY20" fmla="*/ 1731972 h 3286897"/>
              <a:gd name="connsiteX21" fmla="*/ 392890 w 1100054"/>
              <a:gd name="connsiteY21" fmla="*/ 1833052 h 3286897"/>
              <a:gd name="connsiteX22" fmla="*/ 358649 w 1100054"/>
              <a:gd name="connsiteY22" fmla="*/ 2125362 h 3286897"/>
              <a:gd name="connsiteX23" fmla="*/ 333935 w 1100054"/>
              <a:gd name="connsiteY23" fmla="*/ 2162433 h 3286897"/>
              <a:gd name="connsiteX24" fmla="*/ 309222 w 1100054"/>
              <a:gd name="connsiteY24" fmla="*/ 2211860 h 3286897"/>
              <a:gd name="connsiteX25" fmla="*/ 259795 w 1100054"/>
              <a:gd name="connsiteY25" fmla="*/ 2286000 h 3286897"/>
              <a:gd name="connsiteX26" fmla="*/ 198011 w 1100054"/>
              <a:gd name="connsiteY26" fmla="*/ 2372497 h 3286897"/>
              <a:gd name="connsiteX27" fmla="*/ 160941 w 1100054"/>
              <a:gd name="connsiteY27" fmla="*/ 2446638 h 3286897"/>
              <a:gd name="connsiteX28" fmla="*/ 148584 w 1100054"/>
              <a:gd name="connsiteY28" fmla="*/ 2483708 h 3286897"/>
              <a:gd name="connsiteX29" fmla="*/ 86800 w 1100054"/>
              <a:gd name="connsiteY29" fmla="*/ 2557849 h 3286897"/>
              <a:gd name="connsiteX30" fmla="*/ 49730 w 1100054"/>
              <a:gd name="connsiteY30" fmla="*/ 2656703 h 3286897"/>
              <a:gd name="connsiteX31" fmla="*/ 25016 w 1100054"/>
              <a:gd name="connsiteY31" fmla="*/ 2730843 h 3286897"/>
              <a:gd name="connsiteX32" fmla="*/ 12660 w 1100054"/>
              <a:gd name="connsiteY32" fmla="*/ 2767914 h 3286897"/>
              <a:gd name="connsiteX33" fmla="*/ 25016 w 1100054"/>
              <a:gd name="connsiteY33" fmla="*/ 3002692 h 3286897"/>
              <a:gd name="connsiteX34" fmla="*/ 37373 w 1100054"/>
              <a:gd name="connsiteY34" fmla="*/ 3052119 h 3286897"/>
              <a:gd name="connsiteX35" fmla="*/ 74443 w 1100054"/>
              <a:gd name="connsiteY35" fmla="*/ 3089189 h 3286897"/>
              <a:gd name="connsiteX36" fmla="*/ 111514 w 1100054"/>
              <a:gd name="connsiteY36" fmla="*/ 3163330 h 3286897"/>
              <a:gd name="connsiteX37" fmla="*/ 148584 w 1100054"/>
              <a:gd name="connsiteY37" fmla="*/ 3188043 h 3286897"/>
              <a:gd name="connsiteX38" fmla="*/ 198011 w 1100054"/>
              <a:gd name="connsiteY38" fmla="*/ 3225114 h 3286897"/>
              <a:gd name="connsiteX39" fmla="*/ 247438 w 1100054"/>
              <a:gd name="connsiteY39" fmla="*/ 3237470 h 3286897"/>
              <a:gd name="connsiteX40" fmla="*/ 371006 w 1100054"/>
              <a:gd name="connsiteY40" fmla="*/ 3286897 h 3286897"/>
              <a:gd name="connsiteX41" fmla="*/ 679924 w 1100054"/>
              <a:gd name="connsiteY41" fmla="*/ 3274541 h 3286897"/>
              <a:gd name="connsiteX42" fmla="*/ 778778 w 1100054"/>
              <a:gd name="connsiteY42" fmla="*/ 3249827 h 3286897"/>
              <a:gd name="connsiteX43" fmla="*/ 828206 w 1100054"/>
              <a:gd name="connsiteY43" fmla="*/ 3225114 h 3286897"/>
              <a:gd name="connsiteX44" fmla="*/ 902346 w 1100054"/>
              <a:gd name="connsiteY44" fmla="*/ 3200400 h 3286897"/>
              <a:gd name="connsiteX45" fmla="*/ 1013557 w 1100054"/>
              <a:gd name="connsiteY45" fmla="*/ 3113903 h 3286897"/>
              <a:gd name="connsiteX46" fmla="*/ 1050627 w 1100054"/>
              <a:gd name="connsiteY46" fmla="*/ 3039762 h 3286897"/>
              <a:gd name="connsiteX47" fmla="*/ 1075341 w 1100054"/>
              <a:gd name="connsiteY47" fmla="*/ 2965622 h 3286897"/>
              <a:gd name="connsiteX48" fmla="*/ 1100054 w 1100054"/>
              <a:gd name="connsiteY48" fmla="*/ 2916195 h 3286897"/>
              <a:gd name="connsiteX49" fmla="*/ 1087697 w 1100054"/>
              <a:gd name="connsiteY49" fmla="*/ 2582562 h 3286897"/>
              <a:gd name="connsiteX50" fmla="*/ 1062984 w 1100054"/>
              <a:gd name="connsiteY50" fmla="*/ 2483708 h 3286897"/>
              <a:gd name="connsiteX51" fmla="*/ 1025914 w 1100054"/>
              <a:gd name="connsiteY51" fmla="*/ 2360141 h 3286897"/>
              <a:gd name="connsiteX52" fmla="*/ 1013557 w 1100054"/>
              <a:gd name="connsiteY52" fmla="*/ 2323070 h 3286897"/>
              <a:gd name="connsiteX53" fmla="*/ 960454 w 1100054"/>
              <a:gd name="connsiteY53" fmla="*/ 2265270 h 3286897"/>
              <a:gd name="connsiteX54" fmla="*/ 896367 w 1100054"/>
              <a:gd name="connsiteY54" fmla="*/ 2174128 h 3286897"/>
              <a:gd name="connsiteX55" fmla="*/ 829731 w 1100054"/>
              <a:gd name="connsiteY55" fmla="*/ 2089592 h 3286897"/>
              <a:gd name="connsiteX56" fmla="*/ 791879 w 1100054"/>
              <a:gd name="connsiteY56" fmla="*/ 1983285 h 3286897"/>
              <a:gd name="connsiteX57" fmla="*/ 768371 w 1100054"/>
              <a:gd name="connsiteY57" fmla="*/ 1884814 h 3286897"/>
              <a:gd name="connsiteX58" fmla="*/ 756022 w 1100054"/>
              <a:gd name="connsiteY58" fmla="*/ 1813561 h 3286897"/>
              <a:gd name="connsiteX59" fmla="*/ 741708 w 1100054"/>
              <a:gd name="connsiteY59" fmla="*/ 1729946 h 3286897"/>
              <a:gd name="connsiteX60" fmla="*/ 729351 w 1100054"/>
              <a:gd name="connsiteY60" fmla="*/ 1631092 h 3286897"/>
              <a:gd name="connsiteX61" fmla="*/ 716995 w 1100054"/>
              <a:gd name="connsiteY61" fmla="*/ 1581665 h 3286897"/>
              <a:gd name="connsiteX62" fmla="*/ 729351 w 1100054"/>
              <a:gd name="connsiteY62" fmla="*/ 1186249 h 3286897"/>
              <a:gd name="connsiteX63" fmla="*/ 754065 w 1100054"/>
              <a:gd name="connsiteY63" fmla="*/ 1099751 h 3286897"/>
              <a:gd name="connsiteX64" fmla="*/ 791135 w 1100054"/>
              <a:gd name="connsiteY64" fmla="*/ 1050324 h 3286897"/>
              <a:gd name="connsiteX65" fmla="*/ 803492 w 1100054"/>
              <a:gd name="connsiteY65" fmla="*/ 1013254 h 3286897"/>
              <a:gd name="connsiteX66" fmla="*/ 865276 w 1100054"/>
              <a:gd name="connsiteY66" fmla="*/ 939114 h 3286897"/>
              <a:gd name="connsiteX67" fmla="*/ 889989 w 1100054"/>
              <a:gd name="connsiteY67" fmla="*/ 852616 h 3286897"/>
              <a:gd name="connsiteX68" fmla="*/ 902346 w 1100054"/>
              <a:gd name="connsiteY68" fmla="*/ 803189 h 3286897"/>
              <a:gd name="connsiteX69" fmla="*/ 927060 w 1100054"/>
              <a:gd name="connsiteY69" fmla="*/ 753762 h 3286897"/>
              <a:gd name="connsiteX70" fmla="*/ 951773 w 1100054"/>
              <a:gd name="connsiteY70" fmla="*/ 667265 h 3286897"/>
              <a:gd name="connsiteX71" fmla="*/ 964130 w 1100054"/>
              <a:gd name="connsiteY71" fmla="*/ 630195 h 3286897"/>
              <a:gd name="connsiteX72" fmla="*/ 1001200 w 1100054"/>
              <a:gd name="connsiteY72" fmla="*/ 494270 h 3286897"/>
              <a:gd name="connsiteX73" fmla="*/ 988843 w 1100054"/>
              <a:gd name="connsiteY73" fmla="*/ 247135 h 3286897"/>
              <a:gd name="connsiteX74" fmla="*/ 976487 w 1100054"/>
              <a:gd name="connsiteY74" fmla="*/ 210065 h 3286897"/>
              <a:gd name="connsiteX75" fmla="*/ 939416 w 1100054"/>
              <a:gd name="connsiteY75" fmla="*/ 172995 h 3286897"/>
              <a:gd name="connsiteX76" fmla="*/ 902346 w 1100054"/>
              <a:gd name="connsiteY76" fmla="*/ 123568 h 3286897"/>
              <a:gd name="connsiteX77" fmla="*/ 865276 w 1100054"/>
              <a:gd name="connsiteY77" fmla="*/ 98854 h 3286897"/>
              <a:gd name="connsiteX78" fmla="*/ 828206 w 1100054"/>
              <a:gd name="connsiteY78" fmla="*/ 61784 h 3286897"/>
              <a:gd name="connsiteX79" fmla="*/ 791135 w 1100054"/>
              <a:gd name="connsiteY79" fmla="*/ 49427 h 3286897"/>
              <a:gd name="connsiteX80" fmla="*/ 741708 w 1100054"/>
              <a:gd name="connsiteY80" fmla="*/ 24714 h 3286897"/>
              <a:gd name="connsiteX81" fmla="*/ 667568 w 1100054"/>
              <a:gd name="connsiteY81" fmla="*/ 0 h 3286897"/>
              <a:gd name="connsiteX82" fmla="*/ 482216 w 1100054"/>
              <a:gd name="connsiteY82" fmla="*/ 24714 h 3286897"/>
              <a:gd name="connsiteX83" fmla="*/ 411184 w 1100054"/>
              <a:gd name="connsiteY83" fmla="*/ 54451 h 3286897"/>
              <a:gd name="connsiteX84" fmla="*/ 379907 w 1100054"/>
              <a:gd name="connsiteY84" fmla="*/ 71683 h 3286897"/>
              <a:gd name="connsiteX85" fmla="*/ 338605 w 1100054"/>
              <a:gd name="connsiteY85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95332 w 1100054"/>
              <a:gd name="connsiteY13" fmla="*/ 1230617 h 3286897"/>
              <a:gd name="connsiteX14" fmla="*/ 221632 w 1100054"/>
              <a:gd name="connsiteY14" fmla="*/ 1262137 h 3286897"/>
              <a:gd name="connsiteX15" fmla="*/ 285439 w 1100054"/>
              <a:gd name="connsiteY15" fmla="*/ 1287203 h 3286897"/>
              <a:gd name="connsiteX16" fmla="*/ 350885 w 1100054"/>
              <a:gd name="connsiteY16" fmla="*/ 1391365 h 3286897"/>
              <a:gd name="connsiteX17" fmla="*/ 396947 w 1100054"/>
              <a:gd name="connsiteY17" fmla="*/ 1463206 h 3286897"/>
              <a:gd name="connsiteX18" fmla="*/ 415184 w 1100054"/>
              <a:gd name="connsiteY18" fmla="*/ 1615956 h 3286897"/>
              <a:gd name="connsiteX19" fmla="*/ 406881 w 1100054"/>
              <a:gd name="connsiteY19" fmla="*/ 1731972 h 3286897"/>
              <a:gd name="connsiteX20" fmla="*/ 392890 w 1100054"/>
              <a:gd name="connsiteY20" fmla="*/ 1833052 h 3286897"/>
              <a:gd name="connsiteX21" fmla="*/ 358649 w 1100054"/>
              <a:gd name="connsiteY21" fmla="*/ 2125362 h 3286897"/>
              <a:gd name="connsiteX22" fmla="*/ 333935 w 1100054"/>
              <a:gd name="connsiteY22" fmla="*/ 2162433 h 3286897"/>
              <a:gd name="connsiteX23" fmla="*/ 309222 w 1100054"/>
              <a:gd name="connsiteY23" fmla="*/ 2211860 h 3286897"/>
              <a:gd name="connsiteX24" fmla="*/ 259795 w 1100054"/>
              <a:gd name="connsiteY24" fmla="*/ 2286000 h 3286897"/>
              <a:gd name="connsiteX25" fmla="*/ 198011 w 1100054"/>
              <a:gd name="connsiteY25" fmla="*/ 2372497 h 3286897"/>
              <a:gd name="connsiteX26" fmla="*/ 160941 w 1100054"/>
              <a:gd name="connsiteY26" fmla="*/ 2446638 h 3286897"/>
              <a:gd name="connsiteX27" fmla="*/ 148584 w 1100054"/>
              <a:gd name="connsiteY27" fmla="*/ 2483708 h 3286897"/>
              <a:gd name="connsiteX28" fmla="*/ 86800 w 1100054"/>
              <a:gd name="connsiteY28" fmla="*/ 2557849 h 3286897"/>
              <a:gd name="connsiteX29" fmla="*/ 49730 w 1100054"/>
              <a:gd name="connsiteY29" fmla="*/ 2656703 h 3286897"/>
              <a:gd name="connsiteX30" fmla="*/ 25016 w 1100054"/>
              <a:gd name="connsiteY30" fmla="*/ 2730843 h 3286897"/>
              <a:gd name="connsiteX31" fmla="*/ 12660 w 1100054"/>
              <a:gd name="connsiteY31" fmla="*/ 2767914 h 3286897"/>
              <a:gd name="connsiteX32" fmla="*/ 25016 w 1100054"/>
              <a:gd name="connsiteY32" fmla="*/ 3002692 h 3286897"/>
              <a:gd name="connsiteX33" fmla="*/ 37373 w 1100054"/>
              <a:gd name="connsiteY33" fmla="*/ 3052119 h 3286897"/>
              <a:gd name="connsiteX34" fmla="*/ 74443 w 1100054"/>
              <a:gd name="connsiteY34" fmla="*/ 3089189 h 3286897"/>
              <a:gd name="connsiteX35" fmla="*/ 111514 w 1100054"/>
              <a:gd name="connsiteY35" fmla="*/ 3163330 h 3286897"/>
              <a:gd name="connsiteX36" fmla="*/ 148584 w 1100054"/>
              <a:gd name="connsiteY36" fmla="*/ 3188043 h 3286897"/>
              <a:gd name="connsiteX37" fmla="*/ 198011 w 1100054"/>
              <a:gd name="connsiteY37" fmla="*/ 3225114 h 3286897"/>
              <a:gd name="connsiteX38" fmla="*/ 247438 w 1100054"/>
              <a:gd name="connsiteY38" fmla="*/ 3237470 h 3286897"/>
              <a:gd name="connsiteX39" fmla="*/ 371006 w 1100054"/>
              <a:gd name="connsiteY39" fmla="*/ 3286897 h 3286897"/>
              <a:gd name="connsiteX40" fmla="*/ 679924 w 1100054"/>
              <a:gd name="connsiteY40" fmla="*/ 3274541 h 3286897"/>
              <a:gd name="connsiteX41" fmla="*/ 778778 w 1100054"/>
              <a:gd name="connsiteY41" fmla="*/ 3249827 h 3286897"/>
              <a:gd name="connsiteX42" fmla="*/ 828206 w 1100054"/>
              <a:gd name="connsiteY42" fmla="*/ 3225114 h 3286897"/>
              <a:gd name="connsiteX43" fmla="*/ 902346 w 1100054"/>
              <a:gd name="connsiteY43" fmla="*/ 3200400 h 3286897"/>
              <a:gd name="connsiteX44" fmla="*/ 1013557 w 1100054"/>
              <a:gd name="connsiteY44" fmla="*/ 3113903 h 3286897"/>
              <a:gd name="connsiteX45" fmla="*/ 1050627 w 1100054"/>
              <a:gd name="connsiteY45" fmla="*/ 3039762 h 3286897"/>
              <a:gd name="connsiteX46" fmla="*/ 1075341 w 1100054"/>
              <a:gd name="connsiteY46" fmla="*/ 2965622 h 3286897"/>
              <a:gd name="connsiteX47" fmla="*/ 1100054 w 1100054"/>
              <a:gd name="connsiteY47" fmla="*/ 2916195 h 3286897"/>
              <a:gd name="connsiteX48" fmla="*/ 1087697 w 1100054"/>
              <a:gd name="connsiteY48" fmla="*/ 2582562 h 3286897"/>
              <a:gd name="connsiteX49" fmla="*/ 1062984 w 1100054"/>
              <a:gd name="connsiteY49" fmla="*/ 2483708 h 3286897"/>
              <a:gd name="connsiteX50" fmla="*/ 1025914 w 1100054"/>
              <a:gd name="connsiteY50" fmla="*/ 2360141 h 3286897"/>
              <a:gd name="connsiteX51" fmla="*/ 1013557 w 1100054"/>
              <a:gd name="connsiteY51" fmla="*/ 2323070 h 3286897"/>
              <a:gd name="connsiteX52" fmla="*/ 960454 w 1100054"/>
              <a:gd name="connsiteY52" fmla="*/ 2265270 h 3286897"/>
              <a:gd name="connsiteX53" fmla="*/ 896367 w 1100054"/>
              <a:gd name="connsiteY53" fmla="*/ 2174128 h 3286897"/>
              <a:gd name="connsiteX54" fmla="*/ 829731 w 1100054"/>
              <a:gd name="connsiteY54" fmla="*/ 2089592 h 3286897"/>
              <a:gd name="connsiteX55" fmla="*/ 791879 w 1100054"/>
              <a:gd name="connsiteY55" fmla="*/ 1983285 h 3286897"/>
              <a:gd name="connsiteX56" fmla="*/ 768371 w 1100054"/>
              <a:gd name="connsiteY56" fmla="*/ 1884814 h 3286897"/>
              <a:gd name="connsiteX57" fmla="*/ 756022 w 1100054"/>
              <a:gd name="connsiteY57" fmla="*/ 1813561 h 3286897"/>
              <a:gd name="connsiteX58" fmla="*/ 741708 w 1100054"/>
              <a:gd name="connsiteY58" fmla="*/ 1729946 h 3286897"/>
              <a:gd name="connsiteX59" fmla="*/ 729351 w 1100054"/>
              <a:gd name="connsiteY59" fmla="*/ 1631092 h 3286897"/>
              <a:gd name="connsiteX60" fmla="*/ 716995 w 1100054"/>
              <a:gd name="connsiteY60" fmla="*/ 1581665 h 3286897"/>
              <a:gd name="connsiteX61" fmla="*/ 729351 w 1100054"/>
              <a:gd name="connsiteY61" fmla="*/ 1186249 h 3286897"/>
              <a:gd name="connsiteX62" fmla="*/ 754065 w 1100054"/>
              <a:gd name="connsiteY62" fmla="*/ 1099751 h 3286897"/>
              <a:gd name="connsiteX63" fmla="*/ 791135 w 1100054"/>
              <a:gd name="connsiteY63" fmla="*/ 1050324 h 3286897"/>
              <a:gd name="connsiteX64" fmla="*/ 803492 w 1100054"/>
              <a:gd name="connsiteY64" fmla="*/ 1013254 h 3286897"/>
              <a:gd name="connsiteX65" fmla="*/ 865276 w 1100054"/>
              <a:gd name="connsiteY65" fmla="*/ 939114 h 3286897"/>
              <a:gd name="connsiteX66" fmla="*/ 889989 w 1100054"/>
              <a:gd name="connsiteY66" fmla="*/ 852616 h 3286897"/>
              <a:gd name="connsiteX67" fmla="*/ 902346 w 1100054"/>
              <a:gd name="connsiteY67" fmla="*/ 803189 h 3286897"/>
              <a:gd name="connsiteX68" fmla="*/ 927060 w 1100054"/>
              <a:gd name="connsiteY68" fmla="*/ 753762 h 3286897"/>
              <a:gd name="connsiteX69" fmla="*/ 951773 w 1100054"/>
              <a:gd name="connsiteY69" fmla="*/ 667265 h 3286897"/>
              <a:gd name="connsiteX70" fmla="*/ 964130 w 1100054"/>
              <a:gd name="connsiteY70" fmla="*/ 630195 h 3286897"/>
              <a:gd name="connsiteX71" fmla="*/ 1001200 w 1100054"/>
              <a:gd name="connsiteY71" fmla="*/ 494270 h 3286897"/>
              <a:gd name="connsiteX72" fmla="*/ 988843 w 1100054"/>
              <a:gd name="connsiteY72" fmla="*/ 247135 h 3286897"/>
              <a:gd name="connsiteX73" fmla="*/ 976487 w 1100054"/>
              <a:gd name="connsiteY73" fmla="*/ 210065 h 3286897"/>
              <a:gd name="connsiteX74" fmla="*/ 939416 w 1100054"/>
              <a:gd name="connsiteY74" fmla="*/ 172995 h 3286897"/>
              <a:gd name="connsiteX75" fmla="*/ 902346 w 1100054"/>
              <a:gd name="connsiteY75" fmla="*/ 123568 h 3286897"/>
              <a:gd name="connsiteX76" fmla="*/ 865276 w 1100054"/>
              <a:gd name="connsiteY76" fmla="*/ 98854 h 3286897"/>
              <a:gd name="connsiteX77" fmla="*/ 828206 w 1100054"/>
              <a:gd name="connsiteY77" fmla="*/ 61784 h 3286897"/>
              <a:gd name="connsiteX78" fmla="*/ 791135 w 1100054"/>
              <a:gd name="connsiteY78" fmla="*/ 49427 h 3286897"/>
              <a:gd name="connsiteX79" fmla="*/ 741708 w 1100054"/>
              <a:gd name="connsiteY79" fmla="*/ 24714 h 3286897"/>
              <a:gd name="connsiteX80" fmla="*/ 667568 w 1100054"/>
              <a:gd name="connsiteY80" fmla="*/ 0 h 3286897"/>
              <a:gd name="connsiteX81" fmla="*/ 482216 w 1100054"/>
              <a:gd name="connsiteY81" fmla="*/ 24714 h 3286897"/>
              <a:gd name="connsiteX82" fmla="*/ 411184 w 1100054"/>
              <a:gd name="connsiteY82" fmla="*/ 54451 h 3286897"/>
              <a:gd name="connsiteX83" fmla="*/ 379907 w 1100054"/>
              <a:gd name="connsiteY83" fmla="*/ 71683 h 3286897"/>
              <a:gd name="connsiteX84" fmla="*/ 338605 w 1100054"/>
              <a:gd name="connsiteY84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53656 w 1100054"/>
              <a:gd name="connsiteY11" fmla="*/ 1189278 h 3286897"/>
              <a:gd name="connsiteX12" fmla="*/ 195332 w 1100054"/>
              <a:gd name="connsiteY12" fmla="*/ 1230617 h 3286897"/>
              <a:gd name="connsiteX13" fmla="*/ 221632 w 1100054"/>
              <a:gd name="connsiteY13" fmla="*/ 1262137 h 3286897"/>
              <a:gd name="connsiteX14" fmla="*/ 285439 w 1100054"/>
              <a:gd name="connsiteY14" fmla="*/ 1287203 h 3286897"/>
              <a:gd name="connsiteX15" fmla="*/ 350885 w 1100054"/>
              <a:gd name="connsiteY15" fmla="*/ 1391365 h 3286897"/>
              <a:gd name="connsiteX16" fmla="*/ 396947 w 1100054"/>
              <a:gd name="connsiteY16" fmla="*/ 1463206 h 3286897"/>
              <a:gd name="connsiteX17" fmla="*/ 415184 w 1100054"/>
              <a:gd name="connsiteY17" fmla="*/ 1615956 h 3286897"/>
              <a:gd name="connsiteX18" fmla="*/ 406881 w 1100054"/>
              <a:gd name="connsiteY18" fmla="*/ 1731972 h 3286897"/>
              <a:gd name="connsiteX19" fmla="*/ 392890 w 1100054"/>
              <a:gd name="connsiteY19" fmla="*/ 1833052 h 3286897"/>
              <a:gd name="connsiteX20" fmla="*/ 358649 w 1100054"/>
              <a:gd name="connsiteY20" fmla="*/ 2125362 h 3286897"/>
              <a:gd name="connsiteX21" fmla="*/ 333935 w 1100054"/>
              <a:gd name="connsiteY21" fmla="*/ 2162433 h 3286897"/>
              <a:gd name="connsiteX22" fmla="*/ 309222 w 1100054"/>
              <a:gd name="connsiteY22" fmla="*/ 2211860 h 3286897"/>
              <a:gd name="connsiteX23" fmla="*/ 259795 w 1100054"/>
              <a:gd name="connsiteY23" fmla="*/ 2286000 h 3286897"/>
              <a:gd name="connsiteX24" fmla="*/ 198011 w 1100054"/>
              <a:gd name="connsiteY24" fmla="*/ 2372497 h 3286897"/>
              <a:gd name="connsiteX25" fmla="*/ 160941 w 1100054"/>
              <a:gd name="connsiteY25" fmla="*/ 2446638 h 3286897"/>
              <a:gd name="connsiteX26" fmla="*/ 148584 w 1100054"/>
              <a:gd name="connsiteY26" fmla="*/ 2483708 h 3286897"/>
              <a:gd name="connsiteX27" fmla="*/ 86800 w 1100054"/>
              <a:gd name="connsiteY27" fmla="*/ 2557849 h 3286897"/>
              <a:gd name="connsiteX28" fmla="*/ 49730 w 1100054"/>
              <a:gd name="connsiteY28" fmla="*/ 2656703 h 3286897"/>
              <a:gd name="connsiteX29" fmla="*/ 25016 w 1100054"/>
              <a:gd name="connsiteY29" fmla="*/ 2730843 h 3286897"/>
              <a:gd name="connsiteX30" fmla="*/ 12660 w 1100054"/>
              <a:gd name="connsiteY30" fmla="*/ 2767914 h 3286897"/>
              <a:gd name="connsiteX31" fmla="*/ 25016 w 1100054"/>
              <a:gd name="connsiteY31" fmla="*/ 3002692 h 3286897"/>
              <a:gd name="connsiteX32" fmla="*/ 37373 w 1100054"/>
              <a:gd name="connsiteY32" fmla="*/ 3052119 h 3286897"/>
              <a:gd name="connsiteX33" fmla="*/ 74443 w 1100054"/>
              <a:gd name="connsiteY33" fmla="*/ 3089189 h 3286897"/>
              <a:gd name="connsiteX34" fmla="*/ 111514 w 1100054"/>
              <a:gd name="connsiteY34" fmla="*/ 3163330 h 3286897"/>
              <a:gd name="connsiteX35" fmla="*/ 148584 w 1100054"/>
              <a:gd name="connsiteY35" fmla="*/ 3188043 h 3286897"/>
              <a:gd name="connsiteX36" fmla="*/ 198011 w 1100054"/>
              <a:gd name="connsiteY36" fmla="*/ 3225114 h 3286897"/>
              <a:gd name="connsiteX37" fmla="*/ 247438 w 1100054"/>
              <a:gd name="connsiteY37" fmla="*/ 3237470 h 3286897"/>
              <a:gd name="connsiteX38" fmla="*/ 371006 w 1100054"/>
              <a:gd name="connsiteY38" fmla="*/ 3286897 h 3286897"/>
              <a:gd name="connsiteX39" fmla="*/ 679924 w 1100054"/>
              <a:gd name="connsiteY39" fmla="*/ 3274541 h 3286897"/>
              <a:gd name="connsiteX40" fmla="*/ 778778 w 1100054"/>
              <a:gd name="connsiteY40" fmla="*/ 3249827 h 3286897"/>
              <a:gd name="connsiteX41" fmla="*/ 828206 w 1100054"/>
              <a:gd name="connsiteY41" fmla="*/ 3225114 h 3286897"/>
              <a:gd name="connsiteX42" fmla="*/ 902346 w 1100054"/>
              <a:gd name="connsiteY42" fmla="*/ 3200400 h 3286897"/>
              <a:gd name="connsiteX43" fmla="*/ 1013557 w 1100054"/>
              <a:gd name="connsiteY43" fmla="*/ 3113903 h 3286897"/>
              <a:gd name="connsiteX44" fmla="*/ 1050627 w 1100054"/>
              <a:gd name="connsiteY44" fmla="*/ 3039762 h 3286897"/>
              <a:gd name="connsiteX45" fmla="*/ 1075341 w 1100054"/>
              <a:gd name="connsiteY45" fmla="*/ 2965622 h 3286897"/>
              <a:gd name="connsiteX46" fmla="*/ 1100054 w 1100054"/>
              <a:gd name="connsiteY46" fmla="*/ 2916195 h 3286897"/>
              <a:gd name="connsiteX47" fmla="*/ 1087697 w 1100054"/>
              <a:gd name="connsiteY47" fmla="*/ 2582562 h 3286897"/>
              <a:gd name="connsiteX48" fmla="*/ 1062984 w 1100054"/>
              <a:gd name="connsiteY48" fmla="*/ 2483708 h 3286897"/>
              <a:gd name="connsiteX49" fmla="*/ 1025914 w 1100054"/>
              <a:gd name="connsiteY49" fmla="*/ 2360141 h 3286897"/>
              <a:gd name="connsiteX50" fmla="*/ 1013557 w 1100054"/>
              <a:gd name="connsiteY50" fmla="*/ 2323070 h 3286897"/>
              <a:gd name="connsiteX51" fmla="*/ 960454 w 1100054"/>
              <a:gd name="connsiteY51" fmla="*/ 2265270 h 3286897"/>
              <a:gd name="connsiteX52" fmla="*/ 896367 w 1100054"/>
              <a:gd name="connsiteY52" fmla="*/ 2174128 h 3286897"/>
              <a:gd name="connsiteX53" fmla="*/ 829731 w 1100054"/>
              <a:gd name="connsiteY53" fmla="*/ 2089592 h 3286897"/>
              <a:gd name="connsiteX54" fmla="*/ 791879 w 1100054"/>
              <a:gd name="connsiteY54" fmla="*/ 1983285 h 3286897"/>
              <a:gd name="connsiteX55" fmla="*/ 768371 w 1100054"/>
              <a:gd name="connsiteY55" fmla="*/ 1884814 h 3286897"/>
              <a:gd name="connsiteX56" fmla="*/ 756022 w 1100054"/>
              <a:gd name="connsiteY56" fmla="*/ 1813561 h 3286897"/>
              <a:gd name="connsiteX57" fmla="*/ 741708 w 1100054"/>
              <a:gd name="connsiteY57" fmla="*/ 1729946 h 3286897"/>
              <a:gd name="connsiteX58" fmla="*/ 729351 w 1100054"/>
              <a:gd name="connsiteY58" fmla="*/ 1631092 h 3286897"/>
              <a:gd name="connsiteX59" fmla="*/ 716995 w 1100054"/>
              <a:gd name="connsiteY59" fmla="*/ 1581665 h 3286897"/>
              <a:gd name="connsiteX60" fmla="*/ 729351 w 1100054"/>
              <a:gd name="connsiteY60" fmla="*/ 1186249 h 3286897"/>
              <a:gd name="connsiteX61" fmla="*/ 754065 w 1100054"/>
              <a:gd name="connsiteY61" fmla="*/ 1099751 h 3286897"/>
              <a:gd name="connsiteX62" fmla="*/ 791135 w 1100054"/>
              <a:gd name="connsiteY62" fmla="*/ 1050324 h 3286897"/>
              <a:gd name="connsiteX63" fmla="*/ 803492 w 1100054"/>
              <a:gd name="connsiteY63" fmla="*/ 1013254 h 3286897"/>
              <a:gd name="connsiteX64" fmla="*/ 865276 w 1100054"/>
              <a:gd name="connsiteY64" fmla="*/ 939114 h 3286897"/>
              <a:gd name="connsiteX65" fmla="*/ 889989 w 1100054"/>
              <a:gd name="connsiteY65" fmla="*/ 852616 h 3286897"/>
              <a:gd name="connsiteX66" fmla="*/ 902346 w 1100054"/>
              <a:gd name="connsiteY66" fmla="*/ 803189 h 3286897"/>
              <a:gd name="connsiteX67" fmla="*/ 927060 w 1100054"/>
              <a:gd name="connsiteY67" fmla="*/ 753762 h 3286897"/>
              <a:gd name="connsiteX68" fmla="*/ 951773 w 1100054"/>
              <a:gd name="connsiteY68" fmla="*/ 667265 h 3286897"/>
              <a:gd name="connsiteX69" fmla="*/ 964130 w 1100054"/>
              <a:gd name="connsiteY69" fmla="*/ 630195 h 3286897"/>
              <a:gd name="connsiteX70" fmla="*/ 1001200 w 1100054"/>
              <a:gd name="connsiteY70" fmla="*/ 494270 h 3286897"/>
              <a:gd name="connsiteX71" fmla="*/ 988843 w 1100054"/>
              <a:gd name="connsiteY71" fmla="*/ 247135 h 3286897"/>
              <a:gd name="connsiteX72" fmla="*/ 976487 w 1100054"/>
              <a:gd name="connsiteY72" fmla="*/ 210065 h 3286897"/>
              <a:gd name="connsiteX73" fmla="*/ 939416 w 1100054"/>
              <a:gd name="connsiteY73" fmla="*/ 172995 h 3286897"/>
              <a:gd name="connsiteX74" fmla="*/ 902346 w 1100054"/>
              <a:gd name="connsiteY74" fmla="*/ 123568 h 3286897"/>
              <a:gd name="connsiteX75" fmla="*/ 865276 w 1100054"/>
              <a:gd name="connsiteY75" fmla="*/ 98854 h 3286897"/>
              <a:gd name="connsiteX76" fmla="*/ 828206 w 1100054"/>
              <a:gd name="connsiteY76" fmla="*/ 61784 h 3286897"/>
              <a:gd name="connsiteX77" fmla="*/ 791135 w 1100054"/>
              <a:gd name="connsiteY77" fmla="*/ 49427 h 3286897"/>
              <a:gd name="connsiteX78" fmla="*/ 741708 w 1100054"/>
              <a:gd name="connsiteY78" fmla="*/ 24714 h 3286897"/>
              <a:gd name="connsiteX79" fmla="*/ 667568 w 1100054"/>
              <a:gd name="connsiteY79" fmla="*/ 0 h 3286897"/>
              <a:gd name="connsiteX80" fmla="*/ 482216 w 1100054"/>
              <a:gd name="connsiteY80" fmla="*/ 24714 h 3286897"/>
              <a:gd name="connsiteX81" fmla="*/ 411184 w 1100054"/>
              <a:gd name="connsiteY81" fmla="*/ 54451 h 3286897"/>
              <a:gd name="connsiteX82" fmla="*/ 379907 w 1100054"/>
              <a:gd name="connsiteY82" fmla="*/ 71683 h 3286897"/>
              <a:gd name="connsiteX83" fmla="*/ 338605 w 1100054"/>
              <a:gd name="connsiteY83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21632 w 1100054"/>
              <a:gd name="connsiteY12" fmla="*/ 1262137 h 3286897"/>
              <a:gd name="connsiteX13" fmla="*/ 285439 w 1100054"/>
              <a:gd name="connsiteY13" fmla="*/ 1287203 h 3286897"/>
              <a:gd name="connsiteX14" fmla="*/ 350885 w 1100054"/>
              <a:gd name="connsiteY14" fmla="*/ 1391365 h 3286897"/>
              <a:gd name="connsiteX15" fmla="*/ 396947 w 1100054"/>
              <a:gd name="connsiteY15" fmla="*/ 1463206 h 3286897"/>
              <a:gd name="connsiteX16" fmla="*/ 415184 w 1100054"/>
              <a:gd name="connsiteY16" fmla="*/ 1615956 h 3286897"/>
              <a:gd name="connsiteX17" fmla="*/ 406881 w 1100054"/>
              <a:gd name="connsiteY17" fmla="*/ 1731972 h 3286897"/>
              <a:gd name="connsiteX18" fmla="*/ 392890 w 1100054"/>
              <a:gd name="connsiteY18" fmla="*/ 1833052 h 3286897"/>
              <a:gd name="connsiteX19" fmla="*/ 358649 w 1100054"/>
              <a:gd name="connsiteY19" fmla="*/ 2125362 h 3286897"/>
              <a:gd name="connsiteX20" fmla="*/ 333935 w 1100054"/>
              <a:gd name="connsiteY20" fmla="*/ 2162433 h 3286897"/>
              <a:gd name="connsiteX21" fmla="*/ 309222 w 1100054"/>
              <a:gd name="connsiteY21" fmla="*/ 2211860 h 3286897"/>
              <a:gd name="connsiteX22" fmla="*/ 259795 w 1100054"/>
              <a:gd name="connsiteY22" fmla="*/ 2286000 h 3286897"/>
              <a:gd name="connsiteX23" fmla="*/ 198011 w 1100054"/>
              <a:gd name="connsiteY23" fmla="*/ 2372497 h 3286897"/>
              <a:gd name="connsiteX24" fmla="*/ 160941 w 1100054"/>
              <a:gd name="connsiteY24" fmla="*/ 2446638 h 3286897"/>
              <a:gd name="connsiteX25" fmla="*/ 148584 w 1100054"/>
              <a:gd name="connsiteY25" fmla="*/ 2483708 h 3286897"/>
              <a:gd name="connsiteX26" fmla="*/ 86800 w 1100054"/>
              <a:gd name="connsiteY26" fmla="*/ 2557849 h 3286897"/>
              <a:gd name="connsiteX27" fmla="*/ 49730 w 1100054"/>
              <a:gd name="connsiteY27" fmla="*/ 2656703 h 3286897"/>
              <a:gd name="connsiteX28" fmla="*/ 25016 w 1100054"/>
              <a:gd name="connsiteY28" fmla="*/ 2730843 h 3286897"/>
              <a:gd name="connsiteX29" fmla="*/ 12660 w 1100054"/>
              <a:gd name="connsiteY29" fmla="*/ 2767914 h 3286897"/>
              <a:gd name="connsiteX30" fmla="*/ 25016 w 1100054"/>
              <a:gd name="connsiteY30" fmla="*/ 3002692 h 3286897"/>
              <a:gd name="connsiteX31" fmla="*/ 37373 w 1100054"/>
              <a:gd name="connsiteY31" fmla="*/ 3052119 h 3286897"/>
              <a:gd name="connsiteX32" fmla="*/ 74443 w 1100054"/>
              <a:gd name="connsiteY32" fmla="*/ 3089189 h 3286897"/>
              <a:gd name="connsiteX33" fmla="*/ 111514 w 1100054"/>
              <a:gd name="connsiteY33" fmla="*/ 3163330 h 3286897"/>
              <a:gd name="connsiteX34" fmla="*/ 148584 w 1100054"/>
              <a:gd name="connsiteY34" fmla="*/ 3188043 h 3286897"/>
              <a:gd name="connsiteX35" fmla="*/ 198011 w 1100054"/>
              <a:gd name="connsiteY35" fmla="*/ 3225114 h 3286897"/>
              <a:gd name="connsiteX36" fmla="*/ 247438 w 1100054"/>
              <a:gd name="connsiteY36" fmla="*/ 3237470 h 3286897"/>
              <a:gd name="connsiteX37" fmla="*/ 371006 w 1100054"/>
              <a:gd name="connsiteY37" fmla="*/ 3286897 h 3286897"/>
              <a:gd name="connsiteX38" fmla="*/ 679924 w 1100054"/>
              <a:gd name="connsiteY38" fmla="*/ 3274541 h 3286897"/>
              <a:gd name="connsiteX39" fmla="*/ 778778 w 1100054"/>
              <a:gd name="connsiteY39" fmla="*/ 3249827 h 3286897"/>
              <a:gd name="connsiteX40" fmla="*/ 828206 w 1100054"/>
              <a:gd name="connsiteY40" fmla="*/ 3225114 h 3286897"/>
              <a:gd name="connsiteX41" fmla="*/ 902346 w 1100054"/>
              <a:gd name="connsiteY41" fmla="*/ 3200400 h 3286897"/>
              <a:gd name="connsiteX42" fmla="*/ 1013557 w 1100054"/>
              <a:gd name="connsiteY42" fmla="*/ 3113903 h 3286897"/>
              <a:gd name="connsiteX43" fmla="*/ 1050627 w 1100054"/>
              <a:gd name="connsiteY43" fmla="*/ 3039762 h 3286897"/>
              <a:gd name="connsiteX44" fmla="*/ 1075341 w 1100054"/>
              <a:gd name="connsiteY44" fmla="*/ 2965622 h 3286897"/>
              <a:gd name="connsiteX45" fmla="*/ 1100054 w 1100054"/>
              <a:gd name="connsiteY45" fmla="*/ 2916195 h 3286897"/>
              <a:gd name="connsiteX46" fmla="*/ 1087697 w 1100054"/>
              <a:gd name="connsiteY46" fmla="*/ 2582562 h 3286897"/>
              <a:gd name="connsiteX47" fmla="*/ 1062984 w 1100054"/>
              <a:gd name="connsiteY47" fmla="*/ 2483708 h 3286897"/>
              <a:gd name="connsiteX48" fmla="*/ 1025914 w 1100054"/>
              <a:gd name="connsiteY48" fmla="*/ 2360141 h 3286897"/>
              <a:gd name="connsiteX49" fmla="*/ 1013557 w 1100054"/>
              <a:gd name="connsiteY49" fmla="*/ 2323070 h 3286897"/>
              <a:gd name="connsiteX50" fmla="*/ 960454 w 1100054"/>
              <a:gd name="connsiteY50" fmla="*/ 2265270 h 3286897"/>
              <a:gd name="connsiteX51" fmla="*/ 896367 w 1100054"/>
              <a:gd name="connsiteY51" fmla="*/ 2174128 h 3286897"/>
              <a:gd name="connsiteX52" fmla="*/ 829731 w 1100054"/>
              <a:gd name="connsiteY52" fmla="*/ 2089592 h 3286897"/>
              <a:gd name="connsiteX53" fmla="*/ 791879 w 1100054"/>
              <a:gd name="connsiteY53" fmla="*/ 1983285 h 3286897"/>
              <a:gd name="connsiteX54" fmla="*/ 768371 w 1100054"/>
              <a:gd name="connsiteY54" fmla="*/ 1884814 h 3286897"/>
              <a:gd name="connsiteX55" fmla="*/ 756022 w 1100054"/>
              <a:gd name="connsiteY55" fmla="*/ 1813561 h 3286897"/>
              <a:gd name="connsiteX56" fmla="*/ 741708 w 1100054"/>
              <a:gd name="connsiteY56" fmla="*/ 1729946 h 3286897"/>
              <a:gd name="connsiteX57" fmla="*/ 729351 w 1100054"/>
              <a:gd name="connsiteY57" fmla="*/ 1631092 h 3286897"/>
              <a:gd name="connsiteX58" fmla="*/ 716995 w 1100054"/>
              <a:gd name="connsiteY58" fmla="*/ 1581665 h 3286897"/>
              <a:gd name="connsiteX59" fmla="*/ 729351 w 1100054"/>
              <a:gd name="connsiteY59" fmla="*/ 1186249 h 3286897"/>
              <a:gd name="connsiteX60" fmla="*/ 754065 w 1100054"/>
              <a:gd name="connsiteY60" fmla="*/ 1099751 h 3286897"/>
              <a:gd name="connsiteX61" fmla="*/ 791135 w 1100054"/>
              <a:gd name="connsiteY61" fmla="*/ 1050324 h 3286897"/>
              <a:gd name="connsiteX62" fmla="*/ 803492 w 1100054"/>
              <a:gd name="connsiteY62" fmla="*/ 1013254 h 3286897"/>
              <a:gd name="connsiteX63" fmla="*/ 865276 w 1100054"/>
              <a:gd name="connsiteY63" fmla="*/ 939114 h 3286897"/>
              <a:gd name="connsiteX64" fmla="*/ 889989 w 1100054"/>
              <a:gd name="connsiteY64" fmla="*/ 852616 h 3286897"/>
              <a:gd name="connsiteX65" fmla="*/ 902346 w 1100054"/>
              <a:gd name="connsiteY65" fmla="*/ 803189 h 3286897"/>
              <a:gd name="connsiteX66" fmla="*/ 927060 w 1100054"/>
              <a:gd name="connsiteY66" fmla="*/ 753762 h 3286897"/>
              <a:gd name="connsiteX67" fmla="*/ 951773 w 1100054"/>
              <a:gd name="connsiteY67" fmla="*/ 667265 h 3286897"/>
              <a:gd name="connsiteX68" fmla="*/ 964130 w 1100054"/>
              <a:gd name="connsiteY68" fmla="*/ 630195 h 3286897"/>
              <a:gd name="connsiteX69" fmla="*/ 1001200 w 1100054"/>
              <a:gd name="connsiteY69" fmla="*/ 494270 h 3286897"/>
              <a:gd name="connsiteX70" fmla="*/ 988843 w 1100054"/>
              <a:gd name="connsiteY70" fmla="*/ 247135 h 3286897"/>
              <a:gd name="connsiteX71" fmla="*/ 976487 w 1100054"/>
              <a:gd name="connsiteY71" fmla="*/ 210065 h 3286897"/>
              <a:gd name="connsiteX72" fmla="*/ 939416 w 1100054"/>
              <a:gd name="connsiteY72" fmla="*/ 172995 h 3286897"/>
              <a:gd name="connsiteX73" fmla="*/ 902346 w 1100054"/>
              <a:gd name="connsiteY73" fmla="*/ 123568 h 3286897"/>
              <a:gd name="connsiteX74" fmla="*/ 865276 w 1100054"/>
              <a:gd name="connsiteY74" fmla="*/ 98854 h 3286897"/>
              <a:gd name="connsiteX75" fmla="*/ 828206 w 1100054"/>
              <a:gd name="connsiteY75" fmla="*/ 61784 h 3286897"/>
              <a:gd name="connsiteX76" fmla="*/ 791135 w 1100054"/>
              <a:gd name="connsiteY76" fmla="*/ 49427 h 3286897"/>
              <a:gd name="connsiteX77" fmla="*/ 741708 w 1100054"/>
              <a:gd name="connsiteY77" fmla="*/ 24714 h 3286897"/>
              <a:gd name="connsiteX78" fmla="*/ 667568 w 1100054"/>
              <a:gd name="connsiteY78" fmla="*/ 0 h 3286897"/>
              <a:gd name="connsiteX79" fmla="*/ 482216 w 1100054"/>
              <a:gd name="connsiteY79" fmla="*/ 24714 h 3286897"/>
              <a:gd name="connsiteX80" fmla="*/ 411184 w 1100054"/>
              <a:gd name="connsiteY80" fmla="*/ 54451 h 3286897"/>
              <a:gd name="connsiteX81" fmla="*/ 379907 w 1100054"/>
              <a:gd name="connsiteY81" fmla="*/ 71683 h 3286897"/>
              <a:gd name="connsiteX82" fmla="*/ 338605 w 1100054"/>
              <a:gd name="connsiteY82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85439 w 1100054"/>
              <a:gd name="connsiteY12" fmla="*/ 1287203 h 3286897"/>
              <a:gd name="connsiteX13" fmla="*/ 350885 w 1100054"/>
              <a:gd name="connsiteY13" fmla="*/ 1391365 h 3286897"/>
              <a:gd name="connsiteX14" fmla="*/ 396947 w 1100054"/>
              <a:gd name="connsiteY14" fmla="*/ 1463206 h 3286897"/>
              <a:gd name="connsiteX15" fmla="*/ 415184 w 1100054"/>
              <a:gd name="connsiteY15" fmla="*/ 1615956 h 3286897"/>
              <a:gd name="connsiteX16" fmla="*/ 406881 w 1100054"/>
              <a:gd name="connsiteY16" fmla="*/ 1731972 h 3286897"/>
              <a:gd name="connsiteX17" fmla="*/ 392890 w 1100054"/>
              <a:gd name="connsiteY17" fmla="*/ 1833052 h 3286897"/>
              <a:gd name="connsiteX18" fmla="*/ 358649 w 1100054"/>
              <a:gd name="connsiteY18" fmla="*/ 2125362 h 3286897"/>
              <a:gd name="connsiteX19" fmla="*/ 333935 w 1100054"/>
              <a:gd name="connsiteY19" fmla="*/ 2162433 h 3286897"/>
              <a:gd name="connsiteX20" fmla="*/ 309222 w 1100054"/>
              <a:gd name="connsiteY20" fmla="*/ 2211860 h 3286897"/>
              <a:gd name="connsiteX21" fmla="*/ 259795 w 1100054"/>
              <a:gd name="connsiteY21" fmla="*/ 2286000 h 3286897"/>
              <a:gd name="connsiteX22" fmla="*/ 198011 w 1100054"/>
              <a:gd name="connsiteY22" fmla="*/ 2372497 h 3286897"/>
              <a:gd name="connsiteX23" fmla="*/ 160941 w 1100054"/>
              <a:gd name="connsiteY23" fmla="*/ 2446638 h 3286897"/>
              <a:gd name="connsiteX24" fmla="*/ 148584 w 1100054"/>
              <a:gd name="connsiteY24" fmla="*/ 2483708 h 3286897"/>
              <a:gd name="connsiteX25" fmla="*/ 86800 w 1100054"/>
              <a:gd name="connsiteY25" fmla="*/ 2557849 h 3286897"/>
              <a:gd name="connsiteX26" fmla="*/ 49730 w 1100054"/>
              <a:gd name="connsiteY26" fmla="*/ 2656703 h 3286897"/>
              <a:gd name="connsiteX27" fmla="*/ 25016 w 1100054"/>
              <a:gd name="connsiteY27" fmla="*/ 2730843 h 3286897"/>
              <a:gd name="connsiteX28" fmla="*/ 12660 w 1100054"/>
              <a:gd name="connsiteY28" fmla="*/ 2767914 h 3286897"/>
              <a:gd name="connsiteX29" fmla="*/ 25016 w 1100054"/>
              <a:gd name="connsiteY29" fmla="*/ 3002692 h 3286897"/>
              <a:gd name="connsiteX30" fmla="*/ 37373 w 1100054"/>
              <a:gd name="connsiteY30" fmla="*/ 3052119 h 3286897"/>
              <a:gd name="connsiteX31" fmla="*/ 74443 w 1100054"/>
              <a:gd name="connsiteY31" fmla="*/ 3089189 h 3286897"/>
              <a:gd name="connsiteX32" fmla="*/ 111514 w 1100054"/>
              <a:gd name="connsiteY32" fmla="*/ 3163330 h 3286897"/>
              <a:gd name="connsiteX33" fmla="*/ 148584 w 1100054"/>
              <a:gd name="connsiteY33" fmla="*/ 3188043 h 3286897"/>
              <a:gd name="connsiteX34" fmla="*/ 198011 w 1100054"/>
              <a:gd name="connsiteY34" fmla="*/ 3225114 h 3286897"/>
              <a:gd name="connsiteX35" fmla="*/ 247438 w 1100054"/>
              <a:gd name="connsiteY35" fmla="*/ 3237470 h 3286897"/>
              <a:gd name="connsiteX36" fmla="*/ 371006 w 1100054"/>
              <a:gd name="connsiteY36" fmla="*/ 3286897 h 3286897"/>
              <a:gd name="connsiteX37" fmla="*/ 679924 w 1100054"/>
              <a:gd name="connsiteY37" fmla="*/ 3274541 h 3286897"/>
              <a:gd name="connsiteX38" fmla="*/ 778778 w 1100054"/>
              <a:gd name="connsiteY38" fmla="*/ 3249827 h 3286897"/>
              <a:gd name="connsiteX39" fmla="*/ 828206 w 1100054"/>
              <a:gd name="connsiteY39" fmla="*/ 3225114 h 3286897"/>
              <a:gd name="connsiteX40" fmla="*/ 902346 w 1100054"/>
              <a:gd name="connsiteY40" fmla="*/ 3200400 h 3286897"/>
              <a:gd name="connsiteX41" fmla="*/ 1013557 w 1100054"/>
              <a:gd name="connsiteY41" fmla="*/ 3113903 h 3286897"/>
              <a:gd name="connsiteX42" fmla="*/ 1050627 w 1100054"/>
              <a:gd name="connsiteY42" fmla="*/ 3039762 h 3286897"/>
              <a:gd name="connsiteX43" fmla="*/ 1075341 w 1100054"/>
              <a:gd name="connsiteY43" fmla="*/ 2965622 h 3286897"/>
              <a:gd name="connsiteX44" fmla="*/ 1100054 w 1100054"/>
              <a:gd name="connsiteY44" fmla="*/ 2916195 h 3286897"/>
              <a:gd name="connsiteX45" fmla="*/ 1087697 w 1100054"/>
              <a:gd name="connsiteY45" fmla="*/ 2582562 h 3286897"/>
              <a:gd name="connsiteX46" fmla="*/ 1062984 w 1100054"/>
              <a:gd name="connsiteY46" fmla="*/ 2483708 h 3286897"/>
              <a:gd name="connsiteX47" fmla="*/ 1025914 w 1100054"/>
              <a:gd name="connsiteY47" fmla="*/ 2360141 h 3286897"/>
              <a:gd name="connsiteX48" fmla="*/ 1013557 w 1100054"/>
              <a:gd name="connsiteY48" fmla="*/ 2323070 h 3286897"/>
              <a:gd name="connsiteX49" fmla="*/ 960454 w 1100054"/>
              <a:gd name="connsiteY49" fmla="*/ 2265270 h 3286897"/>
              <a:gd name="connsiteX50" fmla="*/ 896367 w 1100054"/>
              <a:gd name="connsiteY50" fmla="*/ 2174128 h 3286897"/>
              <a:gd name="connsiteX51" fmla="*/ 829731 w 1100054"/>
              <a:gd name="connsiteY51" fmla="*/ 2089592 h 3286897"/>
              <a:gd name="connsiteX52" fmla="*/ 791879 w 1100054"/>
              <a:gd name="connsiteY52" fmla="*/ 1983285 h 3286897"/>
              <a:gd name="connsiteX53" fmla="*/ 768371 w 1100054"/>
              <a:gd name="connsiteY53" fmla="*/ 1884814 h 3286897"/>
              <a:gd name="connsiteX54" fmla="*/ 756022 w 1100054"/>
              <a:gd name="connsiteY54" fmla="*/ 1813561 h 3286897"/>
              <a:gd name="connsiteX55" fmla="*/ 741708 w 1100054"/>
              <a:gd name="connsiteY55" fmla="*/ 1729946 h 3286897"/>
              <a:gd name="connsiteX56" fmla="*/ 729351 w 1100054"/>
              <a:gd name="connsiteY56" fmla="*/ 1631092 h 3286897"/>
              <a:gd name="connsiteX57" fmla="*/ 716995 w 1100054"/>
              <a:gd name="connsiteY57" fmla="*/ 1581665 h 3286897"/>
              <a:gd name="connsiteX58" fmla="*/ 729351 w 1100054"/>
              <a:gd name="connsiteY58" fmla="*/ 1186249 h 3286897"/>
              <a:gd name="connsiteX59" fmla="*/ 754065 w 1100054"/>
              <a:gd name="connsiteY59" fmla="*/ 1099751 h 3286897"/>
              <a:gd name="connsiteX60" fmla="*/ 791135 w 1100054"/>
              <a:gd name="connsiteY60" fmla="*/ 1050324 h 3286897"/>
              <a:gd name="connsiteX61" fmla="*/ 803492 w 1100054"/>
              <a:gd name="connsiteY61" fmla="*/ 1013254 h 3286897"/>
              <a:gd name="connsiteX62" fmla="*/ 865276 w 1100054"/>
              <a:gd name="connsiteY62" fmla="*/ 939114 h 3286897"/>
              <a:gd name="connsiteX63" fmla="*/ 889989 w 1100054"/>
              <a:gd name="connsiteY63" fmla="*/ 852616 h 3286897"/>
              <a:gd name="connsiteX64" fmla="*/ 902346 w 1100054"/>
              <a:gd name="connsiteY64" fmla="*/ 803189 h 3286897"/>
              <a:gd name="connsiteX65" fmla="*/ 927060 w 1100054"/>
              <a:gd name="connsiteY65" fmla="*/ 753762 h 3286897"/>
              <a:gd name="connsiteX66" fmla="*/ 951773 w 1100054"/>
              <a:gd name="connsiteY66" fmla="*/ 667265 h 3286897"/>
              <a:gd name="connsiteX67" fmla="*/ 964130 w 1100054"/>
              <a:gd name="connsiteY67" fmla="*/ 630195 h 3286897"/>
              <a:gd name="connsiteX68" fmla="*/ 1001200 w 1100054"/>
              <a:gd name="connsiteY68" fmla="*/ 494270 h 3286897"/>
              <a:gd name="connsiteX69" fmla="*/ 988843 w 1100054"/>
              <a:gd name="connsiteY69" fmla="*/ 247135 h 3286897"/>
              <a:gd name="connsiteX70" fmla="*/ 976487 w 1100054"/>
              <a:gd name="connsiteY70" fmla="*/ 210065 h 3286897"/>
              <a:gd name="connsiteX71" fmla="*/ 939416 w 1100054"/>
              <a:gd name="connsiteY71" fmla="*/ 172995 h 3286897"/>
              <a:gd name="connsiteX72" fmla="*/ 902346 w 1100054"/>
              <a:gd name="connsiteY72" fmla="*/ 123568 h 3286897"/>
              <a:gd name="connsiteX73" fmla="*/ 865276 w 1100054"/>
              <a:gd name="connsiteY73" fmla="*/ 98854 h 3286897"/>
              <a:gd name="connsiteX74" fmla="*/ 828206 w 1100054"/>
              <a:gd name="connsiteY74" fmla="*/ 61784 h 3286897"/>
              <a:gd name="connsiteX75" fmla="*/ 791135 w 1100054"/>
              <a:gd name="connsiteY75" fmla="*/ 49427 h 3286897"/>
              <a:gd name="connsiteX76" fmla="*/ 741708 w 1100054"/>
              <a:gd name="connsiteY76" fmla="*/ 24714 h 3286897"/>
              <a:gd name="connsiteX77" fmla="*/ 667568 w 1100054"/>
              <a:gd name="connsiteY77" fmla="*/ 0 h 3286897"/>
              <a:gd name="connsiteX78" fmla="*/ 482216 w 1100054"/>
              <a:gd name="connsiteY78" fmla="*/ 24714 h 3286897"/>
              <a:gd name="connsiteX79" fmla="*/ 411184 w 1100054"/>
              <a:gd name="connsiteY79" fmla="*/ 54451 h 3286897"/>
              <a:gd name="connsiteX80" fmla="*/ 379907 w 1100054"/>
              <a:gd name="connsiteY80" fmla="*/ 71683 h 3286897"/>
              <a:gd name="connsiteX81" fmla="*/ 338605 w 1100054"/>
              <a:gd name="connsiteY81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21480 w 1100054"/>
              <a:gd name="connsiteY9" fmla="*/ 1077994 h 3286897"/>
              <a:gd name="connsiteX10" fmla="*/ 195332 w 1100054"/>
              <a:gd name="connsiteY10" fmla="*/ 1230617 h 3286897"/>
              <a:gd name="connsiteX11" fmla="*/ 285439 w 1100054"/>
              <a:gd name="connsiteY11" fmla="*/ 1287203 h 3286897"/>
              <a:gd name="connsiteX12" fmla="*/ 350885 w 1100054"/>
              <a:gd name="connsiteY12" fmla="*/ 1391365 h 3286897"/>
              <a:gd name="connsiteX13" fmla="*/ 396947 w 1100054"/>
              <a:gd name="connsiteY13" fmla="*/ 1463206 h 3286897"/>
              <a:gd name="connsiteX14" fmla="*/ 415184 w 1100054"/>
              <a:gd name="connsiteY14" fmla="*/ 1615956 h 3286897"/>
              <a:gd name="connsiteX15" fmla="*/ 406881 w 1100054"/>
              <a:gd name="connsiteY15" fmla="*/ 1731972 h 3286897"/>
              <a:gd name="connsiteX16" fmla="*/ 392890 w 1100054"/>
              <a:gd name="connsiteY16" fmla="*/ 1833052 h 3286897"/>
              <a:gd name="connsiteX17" fmla="*/ 358649 w 1100054"/>
              <a:gd name="connsiteY17" fmla="*/ 2125362 h 3286897"/>
              <a:gd name="connsiteX18" fmla="*/ 333935 w 1100054"/>
              <a:gd name="connsiteY18" fmla="*/ 2162433 h 3286897"/>
              <a:gd name="connsiteX19" fmla="*/ 309222 w 1100054"/>
              <a:gd name="connsiteY19" fmla="*/ 2211860 h 3286897"/>
              <a:gd name="connsiteX20" fmla="*/ 259795 w 1100054"/>
              <a:gd name="connsiteY20" fmla="*/ 2286000 h 3286897"/>
              <a:gd name="connsiteX21" fmla="*/ 198011 w 1100054"/>
              <a:gd name="connsiteY21" fmla="*/ 2372497 h 3286897"/>
              <a:gd name="connsiteX22" fmla="*/ 160941 w 1100054"/>
              <a:gd name="connsiteY22" fmla="*/ 2446638 h 3286897"/>
              <a:gd name="connsiteX23" fmla="*/ 148584 w 1100054"/>
              <a:gd name="connsiteY23" fmla="*/ 2483708 h 3286897"/>
              <a:gd name="connsiteX24" fmla="*/ 86800 w 1100054"/>
              <a:gd name="connsiteY24" fmla="*/ 2557849 h 3286897"/>
              <a:gd name="connsiteX25" fmla="*/ 49730 w 1100054"/>
              <a:gd name="connsiteY25" fmla="*/ 2656703 h 3286897"/>
              <a:gd name="connsiteX26" fmla="*/ 25016 w 1100054"/>
              <a:gd name="connsiteY26" fmla="*/ 2730843 h 3286897"/>
              <a:gd name="connsiteX27" fmla="*/ 12660 w 1100054"/>
              <a:gd name="connsiteY27" fmla="*/ 2767914 h 3286897"/>
              <a:gd name="connsiteX28" fmla="*/ 25016 w 1100054"/>
              <a:gd name="connsiteY28" fmla="*/ 3002692 h 3286897"/>
              <a:gd name="connsiteX29" fmla="*/ 37373 w 1100054"/>
              <a:gd name="connsiteY29" fmla="*/ 3052119 h 3286897"/>
              <a:gd name="connsiteX30" fmla="*/ 74443 w 1100054"/>
              <a:gd name="connsiteY30" fmla="*/ 3089189 h 3286897"/>
              <a:gd name="connsiteX31" fmla="*/ 111514 w 1100054"/>
              <a:gd name="connsiteY31" fmla="*/ 3163330 h 3286897"/>
              <a:gd name="connsiteX32" fmla="*/ 148584 w 1100054"/>
              <a:gd name="connsiteY32" fmla="*/ 3188043 h 3286897"/>
              <a:gd name="connsiteX33" fmla="*/ 198011 w 1100054"/>
              <a:gd name="connsiteY33" fmla="*/ 3225114 h 3286897"/>
              <a:gd name="connsiteX34" fmla="*/ 247438 w 1100054"/>
              <a:gd name="connsiteY34" fmla="*/ 3237470 h 3286897"/>
              <a:gd name="connsiteX35" fmla="*/ 371006 w 1100054"/>
              <a:gd name="connsiteY35" fmla="*/ 3286897 h 3286897"/>
              <a:gd name="connsiteX36" fmla="*/ 679924 w 1100054"/>
              <a:gd name="connsiteY36" fmla="*/ 3274541 h 3286897"/>
              <a:gd name="connsiteX37" fmla="*/ 778778 w 1100054"/>
              <a:gd name="connsiteY37" fmla="*/ 3249827 h 3286897"/>
              <a:gd name="connsiteX38" fmla="*/ 828206 w 1100054"/>
              <a:gd name="connsiteY38" fmla="*/ 3225114 h 3286897"/>
              <a:gd name="connsiteX39" fmla="*/ 902346 w 1100054"/>
              <a:gd name="connsiteY39" fmla="*/ 3200400 h 3286897"/>
              <a:gd name="connsiteX40" fmla="*/ 1013557 w 1100054"/>
              <a:gd name="connsiteY40" fmla="*/ 3113903 h 3286897"/>
              <a:gd name="connsiteX41" fmla="*/ 1050627 w 1100054"/>
              <a:gd name="connsiteY41" fmla="*/ 3039762 h 3286897"/>
              <a:gd name="connsiteX42" fmla="*/ 1075341 w 1100054"/>
              <a:gd name="connsiteY42" fmla="*/ 2965622 h 3286897"/>
              <a:gd name="connsiteX43" fmla="*/ 1100054 w 1100054"/>
              <a:gd name="connsiteY43" fmla="*/ 2916195 h 3286897"/>
              <a:gd name="connsiteX44" fmla="*/ 1087697 w 1100054"/>
              <a:gd name="connsiteY44" fmla="*/ 2582562 h 3286897"/>
              <a:gd name="connsiteX45" fmla="*/ 1062984 w 1100054"/>
              <a:gd name="connsiteY45" fmla="*/ 2483708 h 3286897"/>
              <a:gd name="connsiteX46" fmla="*/ 1025914 w 1100054"/>
              <a:gd name="connsiteY46" fmla="*/ 2360141 h 3286897"/>
              <a:gd name="connsiteX47" fmla="*/ 1013557 w 1100054"/>
              <a:gd name="connsiteY47" fmla="*/ 2323070 h 3286897"/>
              <a:gd name="connsiteX48" fmla="*/ 960454 w 1100054"/>
              <a:gd name="connsiteY48" fmla="*/ 2265270 h 3286897"/>
              <a:gd name="connsiteX49" fmla="*/ 896367 w 1100054"/>
              <a:gd name="connsiteY49" fmla="*/ 2174128 h 3286897"/>
              <a:gd name="connsiteX50" fmla="*/ 829731 w 1100054"/>
              <a:gd name="connsiteY50" fmla="*/ 2089592 h 3286897"/>
              <a:gd name="connsiteX51" fmla="*/ 791879 w 1100054"/>
              <a:gd name="connsiteY51" fmla="*/ 1983285 h 3286897"/>
              <a:gd name="connsiteX52" fmla="*/ 768371 w 1100054"/>
              <a:gd name="connsiteY52" fmla="*/ 1884814 h 3286897"/>
              <a:gd name="connsiteX53" fmla="*/ 756022 w 1100054"/>
              <a:gd name="connsiteY53" fmla="*/ 1813561 h 3286897"/>
              <a:gd name="connsiteX54" fmla="*/ 741708 w 1100054"/>
              <a:gd name="connsiteY54" fmla="*/ 1729946 h 3286897"/>
              <a:gd name="connsiteX55" fmla="*/ 729351 w 1100054"/>
              <a:gd name="connsiteY55" fmla="*/ 1631092 h 3286897"/>
              <a:gd name="connsiteX56" fmla="*/ 716995 w 1100054"/>
              <a:gd name="connsiteY56" fmla="*/ 1581665 h 3286897"/>
              <a:gd name="connsiteX57" fmla="*/ 729351 w 1100054"/>
              <a:gd name="connsiteY57" fmla="*/ 1186249 h 3286897"/>
              <a:gd name="connsiteX58" fmla="*/ 754065 w 1100054"/>
              <a:gd name="connsiteY58" fmla="*/ 1099751 h 3286897"/>
              <a:gd name="connsiteX59" fmla="*/ 791135 w 1100054"/>
              <a:gd name="connsiteY59" fmla="*/ 1050324 h 3286897"/>
              <a:gd name="connsiteX60" fmla="*/ 803492 w 1100054"/>
              <a:gd name="connsiteY60" fmla="*/ 1013254 h 3286897"/>
              <a:gd name="connsiteX61" fmla="*/ 865276 w 1100054"/>
              <a:gd name="connsiteY61" fmla="*/ 939114 h 3286897"/>
              <a:gd name="connsiteX62" fmla="*/ 889989 w 1100054"/>
              <a:gd name="connsiteY62" fmla="*/ 852616 h 3286897"/>
              <a:gd name="connsiteX63" fmla="*/ 902346 w 1100054"/>
              <a:gd name="connsiteY63" fmla="*/ 803189 h 3286897"/>
              <a:gd name="connsiteX64" fmla="*/ 927060 w 1100054"/>
              <a:gd name="connsiteY64" fmla="*/ 753762 h 3286897"/>
              <a:gd name="connsiteX65" fmla="*/ 951773 w 1100054"/>
              <a:gd name="connsiteY65" fmla="*/ 667265 h 3286897"/>
              <a:gd name="connsiteX66" fmla="*/ 964130 w 1100054"/>
              <a:gd name="connsiteY66" fmla="*/ 630195 h 3286897"/>
              <a:gd name="connsiteX67" fmla="*/ 1001200 w 1100054"/>
              <a:gd name="connsiteY67" fmla="*/ 494270 h 3286897"/>
              <a:gd name="connsiteX68" fmla="*/ 988843 w 1100054"/>
              <a:gd name="connsiteY68" fmla="*/ 247135 h 3286897"/>
              <a:gd name="connsiteX69" fmla="*/ 976487 w 1100054"/>
              <a:gd name="connsiteY69" fmla="*/ 210065 h 3286897"/>
              <a:gd name="connsiteX70" fmla="*/ 939416 w 1100054"/>
              <a:gd name="connsiteY70" fmla="*/ 172995 h 3286897"/>
              <a:gd name="connsiteX71" fmla="*/ 902346 w 1100054"/>
              <a:gd name="connsiteY71" fmla="*/ 123568 h 3286897"/>
              <a:gd name="connsiteX72" fmla="*/ 865276 w 1100054"/>
              <a:gd name="connsiteY72" fmla="*/ 98854 h 3286897"/>
              <a:gd name="connsiteX73" fmla="*/ 828206 w 1100054"/>
              <a:gd name="connsiteY73" fmla="*/ 61784 h 3286897"/>
              <a:gd name="connsiteX74" fmla="*/ 791135 w 1100054"/>
              <a:gd name="connsiteY74" fmla="*/ 49427 h 3286897"/>
              <a:gd name="connsiteX75" fmla="*/ 741708 w 1100054"/>
              <a:gd name="connsiteY75" fmla="*/ 24714 h 3286897"/>
              <a:gd name="connsiteX76" fmla="*/ 667568 w 1100054"/>
              <a:gd name="connsiteY76" fmla="*/ 0 h 3286897"/>
              <a:gd name="connsiteX77" fmla="*/ 482216 w 1100054"/>
              <a:gd name="connsiteY77" fmla="*/ 24714 h 3286897"/>
              <a:gd name="connsiteX78" fmla="*/ 411184 w 1100054"/>
              <a:gd name="connsiteY78" fmla="*/ 54451 h 3286897"/>
              <a:gd name="connsiteX79" fmla="*/ 379907 w 1100054"/>
              <a:gd name="connsiteY79" fmla="*/ 71683 h 3286897"/>
              <a:gd name="connsiteX80" fmla="*/ 338605 w 1100054"/>
              <a:gd name="connsiteY8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90764 w 1087394"/>
              <a:gd name="connsiteY6" fmla="*/ 865515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2672 w 1087394"/>
              <a:gd name="connsiteY8" fmla="*/ 1230617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889686 w 1087394"/>
              <a:gd name="connsiteY60" fmla="*/ 803189 h 3286897"/>
              <a:gd name="connsiteX61" fmla="*/ 914400 w 1087394"/>
              <a:gd name="connsiteY61" fmla="*/ 753762 h 3286897"/>
              <a:gd name="connsiteX62" fmla="*/ 939113 w 1087394"/>
              <a:gd name="connsiteY62" fmla="*/ 667265 h 3286897"/>
              <a:gd name="connsiteX63" fmla="*/ 951470 w 1087394"/>
              <a:gd name="connsiteY63" fmla="*/ 630195 h 3286897"/>
              <a:gd name="connsiteX64" fmla="*/ 988540 w 1087394"/>
              <a:gd name="connsiteY64" fmla="*/ 494270 h 3286897"/>
              <a:gd name="connsiteX65" fmla="*/ 976183 w 1087394"/>
              <a:gd name="connsiteY65" fmla="*/ 247135 h 3286897"/>
              <a:gd name="connsiteX66" fmla="*/ 963827 w 1087394"/>
              <a:gd name="connsiteY66" fmla="*/ 210065 h 3286897"/>
              <a:gd name="connsiteX67" fmla="*/ 926756 w 1087394"/>
              <a:gd name="connsiteY67" fmla="*/ 172995 h 3286897"/>
              <a:gd name="connsiteX68" fmla="*/ 889686 w 1087394"/>
              <a:gd name="connsiteY68" fmla="*/ 123568 h 3286897"/>
              <a:gd name="connsiteX69" fmla="*/ 852616 w 1087394"/>
              <a:gd name="connsiteY69" fmla="*/ 98854 h 3286897"/>
              <a:gd name="connsiteX70" fmla="*/ 815546 w 1087394"/>
              <a:gd name="connsiteY70" fmla="*/ 61784 h 3286897"/>
              <a:gd name="connsiteX71" fmla="*/ 778475 w 1087394"/>
              <a:gd name="connsiteY71" fmla="*/ 49427 h 3286897"/>
              <a:gd name="connsiteX72" fmla="*/ 729048 w 1087394"/>
              <a:gd name="connsiteY72" fmla="*/ 24714 h 3286897"/>
              <a:gd name="connsiteX73" fmla="*/ 654908 w 1087394"/>
              <a:gd name="connsiteY73" fmla="*/ 0 h 3286897"/>
              <a:gd name="connsiteX74" fmla="*/ 469556 w 1087394"/>
              <a:gd name="connsiteY74" fmla="*/ 24714 h 3286897"/>
              <a:gd name="connsiteX75" fmla="*/ 398524 w 1087394"/>
              <a:gd name="connsiteY75" fmla="*/ 54451 h 3286897"/>
              <a:gd name="connsiteX76" fmla="*/ 367247 w 1087394"/>
              <a:gd name="connsiteY76" fmla="*/ 71683 h 3286897"/>
              <a:gd name="connsiteX77" fmla="*/ 325945 w 1087394"/>
              <a:gd name="connsiteY77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914400 w 1087394"/>
              <a:gd name="connsiteY60" fmla="*/ 753762 h 3286897"/>
              <a:gd name="connsiteX61" fmla="*/ 939113 w 1087394"/>
              <a:gd name="connsiteY61" fmla="*/ 667265 h 3286897"/>
              <a:gd name="connsiteX62" fmla="*/ 951470 w 1087394"/>
              <a:gd name="connsiteY62" fmla="*/ 630195 h 3286897"/>
              <a:gd name="connsiteX63" fmla="*/ 988540 w 1087394"/>
              <a:gd name="connsiteY63" fmla="*/ 494270 h 3286897"/>
              <a:gd name="connsiteX64" fmla="*/ 976183 w 1087394"/>
              <a:gd name="connsiteY64" fmla="*/ 247135 h 3286897"/>
              <a:gd name="connsiteX65" fmla="*/ 963827 w 1087394"/>
              <a:gd name="connsiteY65" fmla="*/ 210065 h 3286897"/>
              <a:gd name="connsiteX66" fmla="*/ 926756 w 1087394"/>
              <a:gd name="connsiteY66" fmla="*/ 172995 h 3286897"/>
              <a:gd name="connsiteX67" fmla="*/ 889686 w 1087394"/>
              <a:gd name="connsiteY67" fmla="*/ 123568 h 3286897"/>
              <a:gd name="connsiteX68" fmla="*/ 852616 w 1087394"/>
              <a:gd name="connsiteY68" fmla="*/ 98854 h 3286897"/>
              <a:gd name="connsiteX69" fmla="*/ 815546 w 1087394"/>
              <a:gd name="connsiteY69" fmla="*/ 61784 h 3286897"/>
              <a:gd name="connsiteX70" fmla="*/ 778475 w 1087394"/>
              <a:gd name="connsiteY70" fmla="*/ 49427 h 3286897"/>
              <a:gd name="connsiteX71" fmla="*/ 729048 w 1087394"/>
              <a:gd name="connsiteY71" fmla="*/ 24714 h 3286897"/>
              <a:gd name="connsiteX72" fmla="*/ 654908 w 1087394"/>
              <a:gd name="connsiteY72" fmla="*/ 0 h 3286897"/>
              <a:gd name="connsiteX73" fmla="*/ 469556 w 1087394"/>
              <a:gd name="connsiteY73" fmla="*/ 24714 h 3286897"/>
              <a:gd name="connsiteX74" fmla="*/ 398524 w 1087394"/>
              <a:gd name="connsiteY74" fmla="*/ 54451 h 3286897"/>
              <a:gd name="connsiteX75" fmla="*/ 367247 w 1087394"/>
              <a:gd name="connsiteY75" fmla="*/ 71683 h 3286897"/>
              <a:gd name="connsiteX76" fmla="*/ 325945 w 1087394"/>
              <a:gd name="connsiteY76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63827 w 1087394"/>
              <a:gd name="connsiteY63" fmla="*/ 210065 h 3286897"/>
              <a:gd name="connsiteX64" fmla="*/ 926756 w 1087394"/>
              <a:gd name="connsiteY64" fmla="*/ 172995 h 3286897"/>
              <a:gd name="connsiteX65" fmla="*/ 889686 w 1087394"/>
              <a:gd name="connsiteY65" fmla="*/ 123568 h 3286897"/>
              <a:gd name="connsiteX66" fmla="*/ 852616 w 1087394"/>
              <a:gd name="connsiteY66" fmla="*/ 98854 h 3286897"/>
              <a:gd name="connsiteX67" fmla="*/ 815546 w 1087394"/>
              <a:gd name="connsiteY67" fmla="*/ 61784 h 3286897"/>
              <a:gd name="connsiteX68" fmla="*/ 778475 w 1087394"/>
              <a:gd name="connsiteY68" fmla="*/ 49427 h 3286897"/>
              <a:gd name="connsiteX69" fmla="*/ 729048 w 1087394"/>
              <a:gd name="connsiteY69" fmla="*/ 24714 h 3286897"/>
              <a:gd name="connsiteX70" fmla="*/ 654908 w 1087394"/>
              <a:gd name="connsiteY70" fmla="*/ 0 h 3286897"/>
              <a:gd name="connsiteX71" fmla="*/ 469556 w 1087394"/>
              <a:gd name="connsiteY71" fmla="*/ 24714 h 3286897"/>
              <a:gd name="connsiteX72" fmla="*/ 398524 w 1087394"/>
              <a:gd name="connsiteY72" fmla="*/ 54451 h 3286897"/>
              <a:gd name="connsiteX73" fmla="*/ 367247 w 1087394"/>
              <a:gd name="connsiteY73" fmla="*/ 71683 h 3286897"/>
              <a:gd name="connsiteX74" fmla="*/ 325945 w 1087394"/>
              <a:gd name="connsiteY74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26756 w 1087394"/>
              <a:gd name="connsiteY63" fmla="*/ 172995 h 3286897"/>
              <a:gd name="connsiteX64" fmla="*/ 889686 w 1087394"/>
              <a:gd name="connsiteY64" fmla="*/ 123568 h 3286897"/>
              <a:gd name="connsiteX65" fmla="*/ 852616 w 1087394"/>
              <a:gd name="connsiteY65" fmla="*/ 98854 h 3286897"/>
              <a:gd name="connsiteX66" fmla="*/ 815546 w 1087394"/>
              <a:gd name="connsiteY66" fmla="*/ 61784 h 3286897"/>
              <a:gd name="connsiteX67" fmla="*/ 778475 w 1087394"/>
              <a:gd name="connsiteY67" fmla="*/ 49427 h 3286897"/>
              <a:gd name="connsiteX68" fmla="*/ 729048 w 1087394"/>
              <a:gd name="connsiteY68" fmla="*/ 24714 h 3286897"/>
              <a:gd name="connsiteX69" fmla="*/ 654908 w 1087394"/>
              <a:gd name="connsiteY69" fmla="*/ 0 h 3286897"/>
              <a:gd name="connsiteX70" fmla="*/ 469556 w 1087394"/>
              <a:gd name="connsiteY70" fmla="*/ 24714 h 3286897"/>
              <a:gd name="connsiteX71" fmla="*/ 398524 w 1087394"/>
              <a:gd name="connsiteY71" fmla="*/ 54451 h 3286897"/>
              <a:gd name="connsiteX72" fmla="*/ 367247 w 1087394"/>
              <a:gd name="connsiteY72" fmla="*/ 71683 h 3286897"/>
              <a:gd name="connsiteX73" fmla="*/ 325945 w 1087394"/>
              <a:gd name="connsiteY73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9686 w 1087394"/>
              <a:gd name="connsiteY63" fmla="*/ 123568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29048 w 1087394"/>
              <a:gd name="connsiteY66" fmla="*/ 24714 h 3286897"/>
              <a:gd name="connsiteX67" fmla="*/ 654908 w 1087394"/>
              <a:gd name="connsiteY67" fmla="*/ 0 h 3286897"/>
              <a:gd name="connsiteX68" fmla="*/ 469556 w 1087394"/>
              <a:gd name="connsiteY68" fmla="*/ 24714 h 3286897"/>
              <a:gd name="connsiteX69" fmla="*/ 398524 w 1087394"/>
              <a:gd name="connsiteY69" fmla="*/ 54451 h 3286897"/>
              <a:gd name="connsiteX70" fmla="*/ 367247 w 1087394"/>
              <a:gd name="connsiteY70" fmla="*/ 71683 h 3286897"/>
              <a:gd name="connsiteX71" fmla="*/ 325945 w 1087394"/>
              <a:gd name="connsiteY71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00170 w 1087394"/>
              <a:gd name="connsiteY60" fmla="*/ 640115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7003 w 1087394"/>
              <a:gd name="connsiteY70" fmla="*/ 104623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06308 w 1087394"/>
              <a:gd name="connsiteY0" fmla="*/ 95704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6885 w 1087394"/>
              <a:gd name="connsiteY59" fmla="*/ 620288 h 3286897"/>
              <a:gd name="connsiteX60" fmla="*/ 898326 w 1087394"/>
              <a:gd name="connsiteY60" fmla="*/ 489025 h 3286897"/>
              <a:gd name="connsiteX61" fmla="*/ 882696 w 1087394"/>
              <a:gd name="connsiteY61" fmla="*/ 264907 h 3286897"/>
              <a:gd name="connsiteX62" fmla="*/ 837929 w 1087394"/>
              <a:gd name="connsiteY62" fmla="*/ 150576 h 3286897"/>
              <a:gd name="connsiteX63" fmla="*/ 792890 w 1087394"/>
              <a:gd name="connsiteY63" fmla="*/ 82422 h 3286897"/>
              <a:gd name="connsiteX64" fmla="*/ 729048 w 1087394"/>
              <a:gd name="connsiteY64" fmla="*/ 24714 h 3286897"/>
              <a:gd name="connsiteX65" fmla="*/ 654908 w 1087394"/>
              <a:gd name="connsiteY65" fmla="*/ 0 h 3286897"/>
              <a:gd name="connsiteX66" fmla="*/ 469556 w 1087394"/>
              <a:gd name="connsiteY66" fmla="*/ 24714 h 3286897"/>
              <a:gd name="connsiteX67" fmla="*/ 398524 w 1087394"/>
              <a:gd name="connsiteY67" fmla="*/ 54451 h 3286897"/>
              <a:gd name="connsiteX68" fmla="*/ 367247 w 1087394"/>
              <a:gd name="connsiteY68" fmla="*/ 71683 h 3286897"/>
              <a:gd name="connsiteX69" fmla="*/ 316180 w 1087394"/>
              <a:gd name="connsiteY69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2479 w 1087394"/>
              <a:gd name="connsiteY55" fmla="*/ 1433863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93077 w 1087394"/>
              <a:gd name="connsiteY8" fmla="*/ 1205801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4030 w 1087663"/>
              <a:gd name="connsiteY0" fmla="*/ 87475 h 3286897"/>
              <a:gd name="connsiteX1" fmla="*/ 257915 w 1087663"/>
              <a:gd name="connsiteY1" fmla="*/ 119286 h 3286897"/>
              <a:gd name="connsiteX2" fmla="*/ 216701 w 1087663"/>
              <a:gd name="connsiteY2" fmla="*/ 153996 h 3286897"/>
              <a:gd name="connsiteX3" fmla="*/ 168487 w 1087663"/>
              <a:gd name="connsiteY3" fmla="*/ 191930 h 3286897"/>
              <a:gd name="connsiteX4" fmla="*/ 65323 w 1087663"/>
              <a:gd name="connsiteY4" fmla="*/ 353660 h 3286897"/>
              <a:gd name="connsiteX5" fmla="*/ 40316 w 1087663"/>
              <a:gd name="connsiteY5" fmla="*/ 664778 h 3286897"/>
              <a:gd name="connsiteX6" fmla="*/ 83008 w 1087663"/>
              <a:gd name="connsiteY6" fmla="*/ 934138 h 3286897"/>
              <a:gd name="connsiteX7" fmla="*/ 116825 w 1087663"/>
              <a:gd name="connsiteY7" fmla="*/ 1074015 h 3286897"/>
              <a:gd name="connsiteX8" fmla="*/ 193346 w 1087663"/>
              <a:gd name="connsiteY8" fmla="*/ 1205801 h 3286897"/>
              <a:gd name="connsiteX9" fmla="*/ 273048 w 1087663"/>
              <a:gd name="connsiteY9" fmla="*/ 1287203 h 3286897"/>
              <a:gd name="connsiteX10" fmla="*/ 384556 w 1087663"/>
              <a:gd name="connsiteY10" fmla="*/ 1463206 h 3286897"/>
              <a:gd name="connsiteX11" fmla="*/ 402793 w 1087663"/>
              <a:gd name="connsiteY11" fmla="*/ 1615956 h 3286897"/>
              <a:gd name="connsiteX12" fmla="*/ 394490 w 1087663"/>
              <a:gd name="connsiteY12" fmla="*/ 1731972 h 3286897"/>
              <a:gd name="connsiteX13" fmla="*/ 380499 w 1087663"/>
              <a:gd name="connsiteY13" fmla="*/ 1833052 h 3286897"/>
              <a:gd name="connsiteX14" fmla="*/ 346258 w 1087663"/>
              <a:gd name="connsiteY14" fmla="*/ 2125362 h 3286897"/>
              <a:gd name="connsiteX15" fmla="*/ 321544 w 1087663"/>
              <a:gd name="connsiteY15" fmla="*/ 2162433 h 3286897"/>
              <a:gd name="connsiteX16" fmla="*/ 296831 w 1087663"/>
              <a:gd name="connsiteY16" fmla="*/ 2211860 h 3286897"/>
              <a:gd name="connsiteX17" fmla="*/ 247404 w 1087663"/>
              <a:gd name="connsiteY17" fmla="*/ 2286000 h 3286897"/>
              <a:gd name="connsiteX18" fmla="*/ 185620 w 1087663"/>
              <a:gd name="connsiteY18" fmla="*/ 2372497 h 3286897"/>
              <a:gd name="connsiteX19" fmla="*/ 148550 w 1087663"/>
              <a:gd name="connsiteY19" fmla="*/ 2446638 h 3286897"/>
              <a:gd name="connsiteX20" fmla="*/ 136193 w 1087663"/>
              <a:gd name="connsiteY20" fmla="*/ 2483708 h 3286897"/>
              <a:gd name="connsiteX21" fmla="*/ 74409 w 1087663"/>
              <a:gd name="connsiteY21" fmla="*/ 2557849 h 3286897"/>
              <a:gd name="connsiteX22" fmla="*/ 37339 w 1087663"/>
              <a:gd name="connsiteY22" fmla="*/ 2656703 h 3286897"/>
              <a:gd name="connsiteX23" fmla="*/ 12625 w 1087663"/>
              <a:gd name="connsiteY23" fmla="*/ 2730843 h 3286897"/>
              <a:gd name="connsiteX24" fmla="*/ 269 w 1087663"/>
              <a:gd name="connsiteY24" fmla="*/ 2767914 h 3286897"/>
              <a:gd name="connsiteX25" fmla="*/ 24982 w 1087663"/>
              <a:gd name="connsiteY25" fmla="*/ 3052119 h 3286897"/>
              <a:gd name="connsiteX26" fmla="*/ 62052 w 1087663"/>
              <a:gd name="connsiteY26" fmla="*/ 3089189 h 3286897"/>
              <a:gd name="connsiteX27" fmla="*/ 99123 w 1087663"/>
              <a:gd name="connsiteY27" fmla="*/ 3163330 h 3286897"/>
              <a:gd name="connsiteX28" fmla="*/ 136193 w 1087663"/>
              <a:gd name="connsiteY28" fmla="*/ 3188043 h 3286897"/>
              <a:gd name="connsiteX29" fmla="*/ 185620 w 1087663"/>
              <a:gd name="connsiteY29" fmla="*/ 3225114 h 3286897"/>
              <a:gd name="connsiteX30" fmla="*/ 235047 w 1087663"/>
              <a:gd name="connsiteY30" fmla="*/ 3237470 h 3286897"/>
              <a:gd name="connsiteX31" fmla="*/ 358615 w 1087663"/>
              <a:gd name="connsiteY31" fmla="*/ 3286897 h 3286897"/>
              <a:gd name="connsiteX32" fmla="*/ 667533 w 1087663"/>
              <a:gd name="connsiteY32" fmla="*/ 3274541 h 3286897"/>
              <a:gd name="connsiteX33" fmla="*/ 766387 w 1087663"/>
              <a:gd name="connsiteY33" fmla="*/ 3249827 h 3286897"/>
              <a:gd name="connsiteX34" fmla="*/ 815815 w 1087663"/>
              <a:gd name="connsiteY34" fmla="*/ 3225114 h 3286897"/>
              <a:gd name="connsiteX35" fmla="*/ 889955 w 1087663"/>
              <a:gd name="connsiteY35" fmla="*/ 3200400 h 3286897"/>
              <a:gd name="connsiteX36" fmla="*/ 1001166 w 1087663"/>
              <a:gd name="connsiteY36" fmla="*/ 3113903 h 3286897"/>
              <a:gd name="connsiteX37" fmla="*/ 1038236 w 1087663"/>
              <a:gd name="connsiteY37" fmla="*/ 3039762 h 3286897"/>
              <a:gd name="connsiteX38" fmla="*/ 1062950 w 1087663"/>
              <a:gd name="connsiteY38" fmla="*/ 2965622 h 3286897"/>
              <a:gd name="connsiteX39" fmla="*/ 1087663 w 1087663"/>
              <a:gd name="connsiteY39" fmla="*/ 2916195 h 3286897"/>
              <a:gd name="connsiteX40" fmla="*/ 1075306 w 1087663"/>
              <a:gd name="connsiteY40" fmla="*/ 2582562 h 3286897"/>
              <a:gd name="connsiteX41" fmla="*/ 1050593 w 1087663"/>
              <a:gd name="connsiteY41" fmla="*/ 2483708 h 3286897"/>
              <a:gd name="connsiteX42" fmla="*/ 1013523 w 1087663"/>
              <a:gd name="connsiteY42" fmla="*/ 2360141 h 3286897"/>
              <a:gd name="connsiteX43" fmla="*/ 1001166 w 1087663"/>
              <a:gd name="connsiteY43" fmla="*/ 2323070 h 3286897"/>
              <a:gd name="connsiteX44" fmla="*/ 948063 w 1087663"/>
              <a:gd name="connsiteY44" fmla="*/ 2265270 h 3286897"/>
              <a:gd name="connsiteX45" fmla="*/ 883976 w 1087663"/>
              <a:gd name="connsiteY45" fmla="*/ 2174128 h 3286897"/>
              <a:gd name="connsiteX46" fmla="*/ 817340 w 1087663"/>
              <a:gd name="connsiteY46" fmla="*/ 2089592 h 3286897"/>
              <a:gd name="connsiteX47" fmla="*/ 779488 w 1087663"/>
              <a:gd name="connsiteY47" fmla="*/ 1983285 h 3286897"/>
              <a:gd name="connsiteX48" fmla="*/ 755980 w 1087663"/>
              <a:gd name="connsiteY48" fmla="*/ 1884814 h 3286897"/>
              <a:gd name="connsiteX49" fmla="*/ 743631 w 1087663"/>
              <a:gd name="connsiteY49" fmla="*/ 1813561 h 3286897"/>
              <a:gd name="connsiteX50" fmla="*/ 729317 w 1087663"/>
              <a:gd name="connsiteY50" fmla="*/ 1729946 h 3286897"/>
              <a:gd name="connsiteX51" fmla="*/ 716960 w 1087663"/>
              <a:gd name="connsiteY51" fmla="*/ 1631092 h 3286897"/>
              <a:gd name="connsiteX52" fmla="*/ 704604 w 1087663"/>
              <a:gd name="connsiteY52" fmla="*/ 1581665 h 3286897"/>
              <a:gd name="connsiteX53" fmla="*/ 702748 w 1087663"/>
              <a:gd name="connsiteY53" fmla="*/ 1433863 h 3286897"/>
              <a:gd name="connsiteX54" fmla="*/ 746752 w 1087663"/>
              <a:gd name="connsiteY54" fmla="*/ 1206771 h 3286897"/>
              <a:gd name="connsiteX55" fmla="*/ 852885 w 1087663"/>
              <a:gd name="connsiteY55" fmla="*/ 939114 h 3286897"/>
              <a:gd name="connsiteX56" fmla="*/ 877598 w 1087663"/>
              <a:gd name="connsiteY56" fmla="*/ 852616 h 3286897"/>
              <a:gd name="connsiteX57" fmla="*/ 898595 w 1087663"/>
              <a:gd name="connsiteY57" fmla="*/ 489025 h 3286897"/>
              <a:gd name="connsiteX58" fmla="*/ 882965 w 1087663"/>
              <a:gd name="connsiteY58" fmla="*/ 264907 h 3286897"/>
              <a:gd name="connsiteX59" fmla="*/ 838198 w 1087663"/>
              <a:gd name="connsiteY59" fmla="*/ 150576 h 3286897"/>
              <a:gd name="connsiteX60" fmla="*/ 793159 w 1087663"/>
              <a:gd name="connsiteY60" fmla="*/ 82422 h 3286897"/>
              <a:gd name="connsiteX61" fmla="*/ 729317 w 1087663"/>
              <a:gd name="connsiteY61" fmla="*/ 24714 h 3286897"/>
              <a:gd name="connsiteX62" fmla="*/ 655177 w 1087663"/>
              <a:gd name="connsiteY62" fmla="*/ 0 h 3286897"/>
              <a:gd name="connsiteX63" fmla="*/ 469825 w 1087663"/>
              <a:gd name="connsiteY63" fmla="*/ 24714 h 3286897"/>
              <a:gd name="connsiteX64" fmla="*/ 398793 w 1087663"/>
              <a:gd name="connsiteY64" fmla="*/ 54451 h 3286897"/>
              <a:gd name="connsiteX65" fmla="*/ 367516 w 1087663"/>
              <a:gd name="connsiteY65" fmla="*/ 71683 h 3286897"/>
              <a:gd name="connsiteX66" fmla="*/ 316449 w 1087663"/>
              <a:gd name="connsiteY66" fmla="*/ 91475 h 3286897"/>
              <a:gd name="connsiteX0" fmla="*/ 326035 w 1089668"/>
              <a:gd name="connsiteY0" fmla="*/ 87475 h 3286897"/>
              <a:gd name="connsiteX1" fmla="*/ 259920 w 1089668"/>
              <a:gd name="connsiteY1" fmla="*/ 119286 h 3286897"/>
              <a:gd name="connsiteX2" fmla="*/ 218706 w 1089668"/>
              <a:gd name="connsiteY2" fmla="*/ 153996 h 3286897"/>
              <a:gd name="connsiteX3" fmla="*/ 170492 w 1089668"/>
              <a:gd name="connsiteY3" fmla="*/ 191930 h 3286897"/>
              <a:gd name="connsiteX4" fmla="*/ 67328 w 1089668"/>
              <a:gd name="connsiteY4" fmla="*/ 353660 h 3286897"/>
              <a:gd name="connsiteX5" fmla="*/ 42321 w 1089668"/>
              <a:gd name="connsiteY5" fmla="*/ 664778 h 3286897"/>
              <a:gd name="connsiteX6" fmla="*/ 85013 w 1089668"/>
              <a:gd name="connsiteY6" fmla="*/ 934138 h 3286897"/>
              <a:gd name="connsiteX7" fmla="*/ 118830 w 1089668"/>
              <a:gd name="connsiteY7" fmla="*/ 1074015 h 3286897"/>
              <a:gd name="connsiteX8" fmla="*/ 195351 w 1089668"/>
              <a:gd name="connsiteY8" fmla="*/ 1205801 h 3286897"/>
              <a:gd name="connsiteX9" fmla="*/ 275053 w 1089668"/>
              <a:gd name="connsiteY9" fmla="*/ 1287203 h 3286897"/>
              <a:gd name="connsiteX10" fmla="*/ 386561 w 1089668"/>
              <a:gd name="connsiteY10" fmla="*/ 1463206 h 3286897"/>
              <a:gd name="connsiteX11" fmla="*/ 404798 w 1089668"/>
              <a:gd name="connsiteY11" fmla="*/ 1615956 h 3286897"/>
              <a:gd name="connsiteX12" fmla="*/ 396495 w 1089668"/>
              <a:gd name="connsiteY12" fmla="*/ 1731972 h 3286897"/>
              <a:gd name="connsiteX13" fmla="*/ 382504 w 1089668"/>
              <a:gd name="connsiteY13" fmla="*/ 1833052 h 3286897"/>
              <a:gd name="connsiteX14" fmla="*/ 348263 w 1089668"/>
              <a:gd name="connsiteY14" fmla="*/ 2125362 h 3286897"/>
              <a:gd name="connsiteX15" fmla="*/ 323549 w 1089668"/>
              <a:gd name="connsiteY15" fmla="*/ 2162433 h 3286897"/>
              <a:gd name="connsiteX16" fmla="*/ 298836 w 1089668"/>
              <a:gd name="connsiteY16" fmla="*/ 2211860 h 3286897"/>
              <a:gd name="connsiteX17" fmla="*/ 249409 w 1089668"/>
              <a:gd name="connsiteY17" fmla="*/ 2286000 h 3286897"/>
              <a:gd name="connsiteX18" fmla="*/ 187625 w 1089668"/>
              <a:gd name="connsiteY18" fmla="*/ 2372497 h 3286897"/>
              <a:gd name="connsiteX19" fmla="*/ 150555 w 1089668"/>
              <a:gd name="connsiteY19" fmla="*/ 2446638 h 3286897"/>
              <a:gd name="connsiteX20" fmla="*/ 138198 w 1089668"/>
              <a:gd name="connsiteY20" fmla="*/ 2483708 h 3286897"/>
              <a:gd name="connsiteX21" fmla="*/ 76414 w 1089668"/>
              <a:gd name="connsiteY21" fmla="*/ 2557849 h 3286897"/>
              <a:gd name="connsiteX22" fmla="*/ 39344 w 1089668"/>
              <a:gd name="connsiteY22" fmla="*/ 2656703 h 3286897"/>
              <a:gd name="connsiteX23" fmla="*/ 14630 w 1089668"/>
              <a:gd name="connsiteY23" fmla="*/ 2730843 h 3286897"/>
              <a:gd name="connsiteX24" fmla="*/ 2274 w 1089668"/>
              <a:gd name="connsiteY24" fmla="*/ 2767914 h 3286897"/>
              <a:gd name="connsiteX25" fmla="*/ 64057 w 1089668"/>
              <a:gd name="connsiteY25" fmla="*/ 3089189 h 3286897"/>
              <a:gd name="connsiteX26" fmla="*/ 101128 w 1089668"/>
              <a:gd name="connsiteY26" fmla="*/ 3163330 h 3286897"/>
              <a:gd name="connsiteX27" fmla="*/ 138198 w 1089668"/>
              <a:gd name="connsiteY27" fmla="*/ 3188043 h 3286897"/>
              <a:gd name="connsiteX28" fmla="*/ 187625 w 1089668"/>
              <a:gd name="connsiteY28" fmla="*/ 3225114 h 3286897"/>
              <a:gd name="connsiteX29" fmla="*/ 237052 w 1089668"/>
              <a:gd name="connsiteY29" fmla="*/ 3237470 h 3286897"/>
              <a:gd name="connsiteX30" fmla="*/ 360620 w 1089668"/>
              <a:gd name="connsiteY30" fmla="*/ 3286897 h 3286897"/>
              <a:gd name="connsiteX31" fmla="*/ 669538 w 1089668"/>
              <a:gd name="connsiteY31" fmla="*/ 3274541 h 3286897"/>
              <a:gd name="connsiteX32" fmla="*/ 768392 w 1089668"/>
              <a:gd name="connsiteY32" fmla="*/ 3249827 h 3286897"/>
              <a:gd name="connsiteX33" fmla="*/ 817820 w 1089668"/>
              <a:gd name="connsiteY33" fmla="*/ 3225114 h 3286897"/>
              <a:gd name="connsiteX34" fmla="*/ 891960 w 1089668"/>
              <a:gd name="connsiteY34" fmla="*/ 3200400 h 3286897"/>
              <a:gd name="connsiteX35" fmla="*/ 1003171 w 1089668"/>
              <a:gd name="connsiteY35" fmla="*/ 3113903 h 3286897"/>
              <a:gd name="connsiteX36" fmla="*/ 1040241 w 1089668"/>
              <a:gd name="connsiteY36" fmla="*/ 3039762 h 3286897"/>
              <a:gd name="connsiteX37" fmla="*/ 1064955 w 1089668"/>
              <a:gd name="connsiteY37" fmla="*/ 2965622 h 3286897"/>
              <a:gd name="connsiteX38" fmla="*/ 1089668 w 1089668"/>
              <a:gd name="connsiteY38" fmla="*/ 2916195 h 3286897"/>
              <a:gd name="connsiteX39" fmla="*/ 1077311 w 1089668"/>
              <a:gd name="connsiteY39" fmla="*/ 2582562 h 3286897"/>
              <a:gd name="connsiteX40" fmla="*/ 1052598 w 1089668"/>
              <a:gd name="connsiteY40" fmla="*/ 2483708 h 3286897"/>
              <a:gd name="connsiteX41" fmla="*/ 1015528 w 1089668"/>
              <a:gd name="connsiteY41" fmla="*/ 2360141 h 3286897"/>
              <a:gd name="connsiteX42" fmla="*/ 1003171 w 1089668"/>
              <a:gd name="connsiteY42" fmla="*/ 2323070 h 3286897"/>
              <a:gd name="connsiteX43" fmla="*/ 950068 w 1089668"/>
              <a:gd name="connsiteY43" fmla="*/ 2265270 h 3286897"/>
              <a:gd name="connsiteX44" fmla="*/ 885981 w 1089668"/>
              <a:gd name="connsiteY44" fmla="*/ 2174128 h 3286897"/>
              <a:gd name="connsiteX45" fmla="*/ 819345 w 1089668"/>
              <a:gd name="connsiteY45" fmla="*/ 2089592 h 3286897"/>
              <a:gd name="connsiteX46" fmla="*/ 781493 w 1089668"/>
              <a:gd name="connsiteY46" fmla="*/ 1983285 h 3286897"/>
              <a:gd name="connsiteX47" fmla="*/ 757985 w 1089668"/>
              <a:gd name="connsiteY47" fmla="*/ 1884814 h 3286897"/>
              <a:gd name="connsiteX48" fmla="*/ 745636 w 1089668"/>
              <a:gd name="connsiteY48" fmla="*/ 1813561 h 3286897"/>
              <a:gd name="connsiteX49" fmla="*/ 731322 w 1089668"/>
              <a:gd name="connsiteY49" fmla="*/ 1729946 h 3286897"/>
              <a:gd name="connsiteX50" fmla="*/ 718965 w 1089668"/>
              <a:gd name="connsiteY50" fmla="*/ 1631092 h 3286897"/>
              <a:gd name="connsiteX51" fmla="*/ 706609 w 1089668"/>
              <a:gd name="connsiteY51" fmla="*/ 1581665 h 3286897"/>
              <a:gd name="connsiteX52" fmla="*/ 704753 w 1089668"/>
              <a:gd name="connsiteY52" fmla="*/ 1433863 h 3286897"/>
              <a:gd name="connsiteX53" fmla="*/ 748757 w 1089668"/>
              <a:gd name="connsiteY53" fmla="*/ 1206771 h 3286897"/>
              <a:gd name="connsiteX54" fmla="*/ 854890 w 1089668"/>
              <a:gd name="connsiteY54" fmla="*/ 939114 h 3286897"/>
              <a:gd name="connsiteX55" fmla="*/ 879603 w 1089668"/>
              <a:gd name="connsiteY55" fmla="*/ 852616 h 3286897"/>
              <a:gd name="connsiteX56" fmla="*/ 900600 w 1089668"/>
              <a:gd name="connsiteY56" fmla="*/ 489025 h 3286897"/>
              <a:gd name="connsiteX57" fmla="*/ 884970 w 1089668"/>
              <a:gd name="connsiteY57" fmla="*/ 264907 h 3286897"/>
              <a:gd name="connsiteX58" fmla="*/ 840203 w 1089668"/>
              <a:gd name="connsiteY58" fmla="*/ 150576 h 3286897"/>
              <a:gd name="connsiteX59" fmla="*/ 795164 w 1089668"/>
              <a:gd name="connsiteY59" fmla="*/ 82422 h 3286897"/>
              <a:gd name="connsiteX60" fmla="*/ 731322 w 1089668"/>
              <a:gd name="connsiteY60" fmla="*/ 24714 h 3286897"/>
              <a:gd name="connsiteX61" fmla="*/ 657182 w 1089668"/>
              <a:gd name="connsiteY61" fmla="*/ 0 h 3286897"/>
              <a:gd name="connsiteX62" fmla="*/ 471830 w 1089668"/>
              <a:gd name="connsiteY62" fmla="*/ 24714 h 3286897"/>
              <a:gd name="connsiteX63" fmla="*/ 400798 w 1089668"/>
              <a:gd name="connsiteY63" fmla="*/ 54451 h 3286897"/>
              <a:gd name="connsiteX64" fmla="*/ 369521 w 1089668"/>
              <a:gd name="connsiteY64" fmla="*/ 71683 h 3286897"/>
              <a:gd name="connsiteX65" fmla="*/ 318454 w 1089668"/>
              <a:gd name="connsiteY65" fmla="*/ 91475 h 3286897"/>
              <a:gd name="connsiteX0" fmla="*/ 311959 w 1075592"/>
              <a:gd name="connsiteY0" fmla="*/ 87475 h 3286897"/>
              <a:gd name="connsiteX1" fmla="*/ 245844 w 1075592"/>
              <a:gd name="connsiteY1" fmla="*/ 119286 h 3286897"/>
              <a:gd name="connsiteX2" fmla="*/ 204630 w 1075592"/>
              <a:gd name="connsiteY2" fmla="*/ 153996 h 3286897"/>
              <a:gd name="connsiteX3" fmla="*/ 156416 w 1075592"/>
              <a:gd name="connsiteY3" fmla="*/ 191930 h 3286897"/>
              <a:gd name="connsiteX4" fmla="*/ 53252 w 1075592"/>
              <a:gd name="connsiteY4" fmla="*/ 353660 h 3286897"/>
              <a:gd name="connsiteX5" fmla="*/ 28245 w 1075592"/>
              <a:gd name="connsiteY5" fmla="*/ 664778 h 3286897"/>
              <a:gd name="connsiteX6" fmla="*/ 70937 w 1075592"/>
              <a:gd name="connsiteY6" fmla="*/ 934138 h 3286897"/>
              <a:gd name="connsiteX7" fmla="*/ 104754 w 1075592"/>
              <a:gd name="connsiteY7" fmla="*/ 1074015 h 3286897"/>
              <a:gd name="connsiteX8" fmla="*/ 181275 w 1075592"/>
              <a:gd name="connsiteY8" fmla="*/ 1205801 h 3286897"/>
              <a:gd name="connsiteX9" fmla="*/ 260977 w 1075592"/>
              <a:gd name="connsiteY9" fmla="*/ 1287203 h 3286897"/>
              <a:gd name="connsiteX10" fmla="*/ 372485 w 1075592"/>
              <a:gd name="connsiteY10" fmla="*/ 1463206 h 3286897"/>
              <a:gd name="connsiteX11" fmla="*/ 390722 w 1075592"/>
              <a:gd name="connsiteY11" fmla="*/ 1615956 h 3286897"/>
              <a:gd name="connsiteX12" fmla="*/ 382419 w 1075592"/>
              <a:gd name="connsiteY12" fmla="*/ 1731972 h 3286897"/>
              <a:gd name="connsiteX13" fmla="*/ 368428 w 1075592"/>
              <a:gd name="connsiteY13" fmla="*/ 1833052 h 3286897"/>
              <a:gd name="connsiteX14" fmla="*/ 334187 w 1075592"/>
              <a:gd name="connsiteY14" fmla="*/ 2125362 h 3286897"/>
              <a:gd name="connsiteX15" fmla="*/ 309473 w 1075592"/>
              <a:gd name="connsiteY15" fmla="*/ 2162433 h 3286897"/>
              <a:gd name="connsiteX16" fmla="*/ 284760 w 1075592"/>
              <a:gd name="connsiteY16" fmla="*/ 2211860 h 3286897"/>
              <a:gd name="connsiteX17" fmla="*/ 235333 w 1075592"/>
              <a:gd name="connsiteY17" fmla="*/ 2286000 h 3286897"/>
              <a:gd name="connsiteX18" fmla="*/ 173549 w 1075592"/>
              <a:gd name="connsiteY18" fmla="*/ 2372497 h 3286897"/>
              <a:gd name="connsiteX19" fmla="*/ 136479 w 1075592"/>
              <a:gd name="connsiteY19" fmla="*/ 2446638 h 3286897"/>
              <a:gd name="connsiteX20" fmla="*/ 124122 w 1075592"/>
              <a:gd name="connsiteY20" fmla="*/ 2483708 h 3286897"/>
              <a:gd name="connsiteX21" fmla="*/ 62338 w 1075592"/>
              <a:gd name="connsiteY21" fmla="*/ 2557849 h 3286897"/>
              <a:gd name="connsiteX22" fmla="*/ 25268 w 1075592"/>
              <a:gd name="connsiteY22" fmla="*/ 2656703 h 3286897"/>
              <a:gd name="connsiteX23" fmla="*/ 554 w 1075592"/>
              <a:gd name="connsiteY23" fmla="*/ 2730843 h 3286897"/>
              <a:gd name="connsiteX24" fmla="*/ 49981 w 1075592"/>
              <a:gd name="connsiteY24" fmla="*/ 3089189 h 3286897"/>
              <a:gd name="connsiteX25" fmla="*/ 87052 w 1075592"/>
              <a:gd name="connsiteY25" fmla="*/ 3163330 h 3286897"/>
              <a:gd name="connsiteX26" fmla="*/ 124122 w 1075592"/>
              <a:gd name="connsiteY26" fmla="*/ 3188043 h 3286897"/>
              <a:gd name="connsiteX27" fmla="*/ 173549 w 1075592"/>
              <a:gd name="connsiteY27" fmla="*/ 3225114 h 3286897"/>
              <a:gd name="connsiteX28" fmla="*/ 222976 w 1075592"/>
              <a:gd name="connsiteY28" fmla="*/ 3237470 h 3286897"/>
              <a:gd name="connsiteX29" fmla="*/ 346544 w 1075592"/>
              <a:gd name="connsiteY29" fmla="*/ 3286897 h 3286897"/>
              <a:gd name="connsiteX30" fmla="*/ 655462 w 1075592"/>
              <a:gd name="connsiteY30" fmla="*/ 3274541 h 3286897"/>
              <a:gd name="connsiteX31" fmla="*/ 754316 w 1075592"/>
              <a:gd name="connsiteY31" fmla="*/ 3249827 h 3286897"/>
              <a:gd name="connsiteX32" fmla="*/ 803744 w 1075592"/>
              <a:gd name="connsiteY32" fmla="*/ 3225114 h 3286897"/>
              <a:gd name="connsiteX33" fmla="*/ 877884 w 1075592"/>
              <a:gd name="connsiteY33" fmla="*/ 3200400 h 3286897"/>
              <a:gd name="connsiteX34" fmla="*/ 989095 w 1075592"/>
              <a:gd name="connsiteY34" fmla="*/ 3113903 h 3286897"/>
              <a:gd name="connsiteX35" fmla="*/ 1026165 w 1075592"/>
              <a:gd name="connsiteY35" fmla="*/ 3039762 h 3286897"/>
              <a:gd name="connsiteX36" fmla="*/ 1050879 w 1075592"/>
              <a:gd name="connsiteY36" fmla="*/ 2965622 h 3286897"/>
              <a:gd name="connsiteX37" fmla="*/ 1075592 w 1075592"/>
              <a:gd name="connsiteY37" fmla="*/ 2916195 h 3286897"/>
              <a:gd name="connsiteX38" fmla="*/ 1063235 w 1075592"/>
              <a:gd name="connsiteY38" fmla="*/ 2582562 h 3286897"/>
              <a:gd name="connsiteX39" fmla="*/ 1038522 w 1075592"/>
              <a:gd name="connsiteY39" fmla="*/ 2483708 h 3286897"/>
              <a:gd name="connsiteX40" fmla="*/ 1001452 w 1075592"/>
              <a:gd name="connsiteY40" fmla="*/ 2360141 h 3286897"/>
              <a:gd name="connsiteX41" fmla="*/ 989095 w 1075592"/>
              <a:gd name="connsiteY41" fmla="*/ 2323070 h 3286897"/>
              <a:gd name="connsiteX42" fmla="*/ 935992 w 1075592"/>
              <a:gd name="connsiteY42" fmla="*/ 2265270 h 3286897"/>
              <a:gd name="connsiteX43" fmla="*/ 871905 w 1075592"/>
              <a:gd name="connsiteY43" fmla="*/ 2174128 h 3286897"/>
              <a:gd name="connsiteX44" fmla="*/ 805269 w 1075592"/>
              <a:gd name="connsiteY44" fmla="*/ 2089592 h 3286897"/>
              <a:gd name="connsiteX45" fmla="*/ 767417 w 1075592"/>
              <a:gd name="connsiteY45" fmla="*/ 1983285 h 3286897"/>
              <a:gd name="connsiteX46" fmla="*/ 743909 w 1075592"/>
              <a:gd name="connsiteY46" fmla="*/ 1884814 h 3286897"/>
              <a:gd name="connsiteX47" fmla="*/ 731560 w 1075592"/>
              <a:gd name="connsiteY47" fmla="*/ 1813561 h 3286897"/>
              <a:gd name="connsiteX48" fmla="*/ 717246 w 1075592"/>
              <a:gd name="connsiteY48" fmla="*/ 1729946 h 3286897"/>
              <a:gd name="connsiteX49" fmla="*/ 704889 w 1075592"/>
              <a:gd name="connsiteY49" fmla="*/ 1631092 h 3286897"/>
              <a:gd name="connsiteX50" fmla="*/ 692533 w 1075592"/>
              <a:gd name="connsiteY50" fmla="*/ 1581665 h 3286897"/>
              <a:gd name="connsiteX51" fmla="*/ 690677 w 1075592"/>
              <a:gd name="connsiteY51" fmla="*/ 1433863 h 3286897"/>
              <a:gd name="connsiteX52" fmla="*/ 734681 w 1075592"/>
              <a:gd name="connsiteY52" fmla="*/ 1206771 h 3286897"/>
              <a:gd name="connsiteX53" fmla="*/ 840814 w 1075592"/>
              <a:gd name="connsiteY53" fmla="*/ 939114 h 3286897"/>
              <a:gd name="connsiteX54" fmla="*/ 865527 w 1075592"/>
              <a:gd name="connsiteY54" fmla="*/ 852616 h 3286897"/>
              <a:gd name="connsiteX55" fmla="*/ 886524 w 1075592"/>
              <a:gd name="connsiteY55" fmla="*/ 489025 h 3286897"/>
              <a:gd name="connsiteX56" fmla="*/ 870894 w 1075592"/>
              <a:gd name="connsiteY56" fmla="*/ 264907 h 3286897"/>
              <a:gd name="connsiteX57" fmla="*/ 826127 w 1075592"/>
              <a:gd name="connsiteY57" fmla="*/ 150576 h 3286897"/>
              <a:gd name="connsiteX58" fmla="*/ 781088 w 1075592"/>
              <a:gd name="connsiteY58" fmla="*/ 82422 h 3286897"/>
              <a:gd name="connsiteX59" fmla="*/ 717246 w 1075592"/>
              <a:gd name="connsiteY59" fmla="*/ 24714 h 3286897"/>
              <a:gd name="connsiteX60" fmla="*/ 643106 w 1075592"/>
              <a:gd name="connsiteY60" fmla="*/ 0 h 3286897"/>
              <a:gd name="connsiteX61" fmla="*/ 457754 w 1075592"/>
              <a:gd name="connsiteY61" fmla="*/ 24714 h 3286897"/>
              <a:gd name="connsiteX62" fmla="*/ 386722 w 1075592"/>
              <a:gd name="connsiteY62" fmla="*/ 54451 h 3286897"/>
              <a:gd name="connsiteX63" fmla="*/ 355445 w 1075592"/>
              <a:gd name="connsiteY63" fmla="*/ 71683 h 3286897"/>
              <a:gd name="connsiteX64" fmla="*/ 304378 w 1075592"/>
              <a:gd name="connsiteY64" fmla="*/ 91475 h 3286897"/>
              <a:gd name="connsiteX0" fmla="*/ 286868 w 1050501"/>
              <a:gd name="connsiteY0" fmla="*/ 87475 h 3286897"/>
              <a:gd name="connsiteX1" fmla="*/ 220753 w 1050501"/>
              <a:gd name="connsiteY1" fmla="*/ 119286 h 3286897"/>
              <a:gd name="connsiteX2" fmla="*/ 179539 w 1050501"/>
              <a:gd name="connsiteY2" fmla="*/ 153996 h 3286897"/>
              <a:gd name="connsiteX3" fmla="*/ 131325 w 1050501"/>
              <a:gd name="connsiteY3" fmla="*/ 191930 h 3286897"/>
              <a:gd name="connsiteX4" fmla="*/ 28161 w 1050501"/>
              <a:gd name="connsiteY4" fmla="*/ 353660 h 3286897"/>
              <a:gd name="connsiteX5" fmla="*/ 3154 w 1050501"/>
              <a:gd name="connsiteY5" fmla="*/ 664778 h 3286897"/>
              <a:gd name="connsiteX6" fmla="*/ 45846 w 1050501"/>
              <a:gd name="connsiteY6" fmla="*/ 934138 h 3286897"/>
              <a:gd name="connsiteX7" fmla="*/ 79663 w 1050501"/>
              <a:gd name="connsiteY7" fmla="*/ 1074015 h 3286897"/>
              <a:gd name="connsiteX8" fmla="*/ 156184 w 1050501"/>
              <a:gd name="connsiteY8" fmla="*/ 1205801 h 3286897"/>
              <a:gd name="connsiteX9" fmla="*/ 235886 w 1050501"/>
              <a:gd name="connsiteY9" fmla="*/ 1287203 h 3286897"/>
              <a:gd name="connsiteX10" fmla="*/ 347394 w 1050501"/>
              <a:gd name="connsiteY10" fmla="*/ 1463206 h 3286897"/>
              <a:gd name="connsiteX11" fmla="*/ 365631 w 1050501"/>
              <a:gd name="connsiteY11" fmla="*/ 1615956 h 3286897"/>
              <a:gd name="connsiteX12" fmla="*/ 357328 w 1050501"/>
              <a:gd name="connsiteY12" fmla="*/ 1731972 h 3286897"/>
              <a:gd name="connsiteX13" fmla="*/ 343337 w 1050501"/>
              <a:gd name="connsiteY13" fmla="*/ 1833052 h 3286897"/>
              <a:gd name="connsiteX14" fmla="*/ 309096 w 1050501"/>
              <a:gd name="connsiteY14" fmla="*/ 2125362 h 3286897"/>
              <a:gd name="connsiteX15" fmla="*/ 284382 w 1050501"/>
              <a:gd name="connsiteY15" fmla="*/ 2162433 h 3286897"/>
              <a:gd name="connsiteX16" fmla="*/ 259669 w 1050501"/>
              <a:gd name="connsiteY16" fmla="*/ 2211860 h 3286897"/>
              <a:gd name="connsiteX17" fmla="*/ 210242 w 1050501"/>
              <a:gd name="connsiteY17" fmla="*/ 2286000 h 3286897"/>
              <a:gd name="connsiteX18" fmla="*/ 148458 w 1050501"/>
              <a:gd name="connsiteY18" fmla="*/ 2372497 h 3286897"/>
              <a:gd name="connsiteX19" fmla="*/ 111388 w 1050501"/>
              <a:gd name="connsiteY19" fmla="*/ 2446638 h 3286897"/>
              <a:gd name="connsiteX20" fmla="*/ 99031 w 1050501"/>
              <a:gd name="connsiteY20" fmla="*/ 2483708 h 3286897"/>
              <a:gd name="connsiteX21" fmla="*/ 37247 w 1050501"/>
              <a:gd name="connsiteY21" fmla="*/ 2557849 h 3286897"/>
              <a:gd name="connsiteX22" fmla="*/ 177 w 1050501"/>
              <a:gd name="connsiteY22" fmla="*/ 2656703 h 3286897"/>
              <a:gd name="connsiteX23" fmla="*/ 24890 w 1050501"/>
              <a:gd name="connsiteY23" fmla="*/ 3089189 h 3286897"/>
              <a:gd name="connsiteX24" fmla="*/ 61961 w 1050501"/>
              <a:gd name="connsiteY24" fmla="*/ 3163330 h 3286897"/>
              <a:gd name="connsiteX25" fmla="*/ 99031 w 1050501"/>
              <a:gd name="connsiteY25" fmla="*/ 3188043 h 3286897"/>
              <a:gd name="connsiteX26" fmla="*/ 148458 w 1050501"/>
              <a:gd name="connsiteY26" fmla="*/ 3225114 h 3286897"/>
              <a:gd name="connsiteX27" fmla="*/ 197885 w 1050501"/>
              <a:gd name="connsiteY27" fmla="*/ 3237470 h 3286897"/>
              <a:gd name="connsiteX28" fmla="*/ 321453 w 1050501"/>
              <a:gd name="connsiteY28" fmla="*/ 3286897 h 3286897"/>
              <a:gd name="connsiteX29" fmla="*/ 630371 w 1050501"/>
              <a:gd name="connsiteY29" fmla="*/ 3274541 h 3286897"/>
              <a:gd name="connsiteX30" fmla="*/ 729225 w 1050501"/>
              <a:gd name="connsiteY30" fmla="*/ 3249827 h 3286897"/>
              <a:gd name="connsiteX31" fmla="*/ 778653 w 1050501"/>
              <a:gd name="connsiteY31" fmla="*/ 3225114 h 3286897"/>
              <a:gd name="connsiteX32" fmla="*/ 852793 w 1050501"/>
              <a:gd name="connsiteY32" fmla="*/ 3200400 h 3286897"/>
              <a:gd name="connsiteX33" fmla="*/ 964004 w 1050501"/>
              <a:gd name="connsiteY33" fmla="*/ 3113903 h 3286897"/>
              <a:gd name="connsiteX34" fmla="*/ 1001074 w 1050501"/>
              <a:gd name="connsiteY34" fmla="*/ 3039762 h 3286897"/>
              <a:gd name="connsiteX35" fmla="*/ 1025788 w 1050501"/>
              <a:gd name="connsiteY35" fmla="*/ 2965622 h 3286897"/>
              <a:gd name="connsiteX36" fmla="*/ 1050501 w 1050501"/>
              <a:gd name="connsiteY36" fmla="*/ 2916195 h 3286897"/>
              <a:gd name="connsiteX37" fmla="*/ 1038144 w 1050501"/>
              <a:gd name="connsiteY37" fmla="*/ 2582562 h 3286897"/>
              <a:gd name="connsiteX38" fmla="*/ 1013431 w 1050501"/>
              <a:gd name="connsiteY38" fmla="*/ 2483708 h 3286897"/>
              <a:gd name="connsiteX39" fmla="*/ 976361 w 1050501"/>
              <a:gd name="connsiteY39" fmla="*/ 2360141 h 3286897"/>
              <a:gd name="connsiteX40" fmla="*/ 964004 w 1050501"/>
              <a:gd name="connsiteY40" fmla="*/ 2323070 h 3286897"/>
              <a:gd name="connsiteX41" fmla="*/ 910901 w 1050501"/>
              <a:gd name="connsiteY41" fmla="*/ 2265270 h 3286897"/>
              <a:gd name="connsiteX42" fmla="*/ 846814 w 1050501"/>
              <a:gd name="connsiteY42" fmla="*/ 2174128 h 3286897"/>
              <a:gd name="connsiteX43" fmla="*/ 780178 w 1050501"/>
              <a:gd name="connsiteY43" fmla="*/ 2089592 h 3286897"/>
              <a:gd name="connsiteX44" fmla="*/ 742326 w 1050501"/>
              <a:gd name="connsiteY44" fmla="*/ 1983285 h 3286897"/>
              <a:gd name="connsiteX45" fmla="*/ 718818 w 1050501"/>
              <a:gd name="connsiteY45" fmla="*/ 1884814 h 3286897"/>
              <a:gd name="connsiteX46" fmla="*/ 706469 w 1050501"/>
              <a:gd name="connsiteY46" fmla="*/ 1813561 h 3286897"/>
              <a:gd name="connsiteX47" fmla="*/ 692155 w 1050501"/>
              <a:gd name="connsiteY47" fmla="*/ 1729946 h 3286897"/>
              <a:gd name="connsiteX48" fmla="*/ 679798 w 1050501"/>
              <a:gd name="connsiteY48" fmla="*/ 1631092 h 3286897"/>
              <a:gd name="connsiteX49" fmla="*/ 667442 w 1050501"/>
              <a:gd name="connsiteY49" fmla="*/ 1581665 h 3286897"/>
              <a:gd name="connsiteX50" fmla="*/ 665586 w 1050501"/>
              <a:gd name="connsiteY50" fmla="*/ 1433863 h 3286897"/>
              <a:gd name="connsiteX51" fmla="*/ 709590 w 1050501"/>
              <a:gd name="connsiteY51" fmla="*/ 1206771 h 3286897"/>
              <a:gd name="connsiteX52" fmla="*/ 815723 w 1050501"/>
              <a:gd name="connsiteY52" fmla="*/ 939114 h 3286897"/>
              <a:gd name="connsiteX53" fmla="*/ 840436 w 1050501"/>
              <a:gd name="connsiteY53" fmla="*/ 852616 h 3286897"/>
              <a:gd name="connsiteX54" fmla="*/ 861433 w 1050501"/>
              <a:gd name="connsiteY54" fmla="*/ 489025 h 3286897"/>
              <a:gd name="connsiteX55" fmla="*/ 845803 w 1050501"/>
              <a:gd name="connsiteY55" fmla="*/ 264907 h 3286897"/>
              <a:gd name="connsiteX56" fmla="*/ 801036 w 1050501"/>
              <a:gd name="connsiteY56" fmla="*/ 150576 h 3286897"/>
              <a:gd name="connsiteX57" fmla="*/ 755997 w 1050501"/>
              <a:gd name="connsiteY57" fmla="*/ 82422 h 3286897"/>
              <a:gd name="connsiteX58" fmla="*/ 692155 w 1050501"/>
              <a:gd name="connsiteY58" fmla="*/ 24714 h 3286897"/>
              <a:gd name="connsiteX59" fmla="*/ 618015 w 1050501"/>
              <a:gd name="connsiteY59" fmla="*/ 0 h 3286897"/>
              <a:gd name="connsiteX60" fmla="*/ 432663 w 1050501"/>
              <a:gd name="connsiteY60" fmla="*/ 24714 h 3286897"/>
              <a:gd name="connsiteX61" fmla="*/ 361631 w 1050501"/>
              <a:gd name="connsiteY61" fmla="*/ 54451 h 3286897"/>
              <a:gd name="connsiteX62" fmla="*/ 330354 w 1050501"/>
              <a:gd name="connsiteY62" fmla="*/ 71683 h 3286897"/>
              <a:gd name="connsiteX63" fmla="*/ 279287 w 1050501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82090 w 1048209"/>
              <a:gd name="connsiteY15" fmla="*/ 2162433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94019 w 1048209"/>
              <a:gd name="connsiteY15" fmla="*/ 2192978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57377 w 1048209"/>
              <a:gd name="connsiteY15" fmla="*/ 2211860 h 3286897"/>
              <a:gd name="connsiteX16" fmla="*/ 207950 w 1048209"/>
              <a:gd name="connsiteY16" fmla="*/ 2286000 h 3286897"/>
              <a:gd name="connsiteX17" fmla="*/ 146166 w 1048209"/>
              <a:gd name="connsiteY17" fmla="*/ 2372497 h 3286897"/>
              <a:gd name="connsiteX18" fmla="*/ 109096 w 1048209"/>
              <a:gd name="connsiteY18" fmla="*/ 2446638 h 3286897"/>
              <a:gd name="connsiteX19" fmla="*/ 96739 w 1048209"/>
              <a:gd name="connsiteY19" fmla="*/ 2483708 h 3286897"/>
              <a:gd name="connsiteX20" fmla="*/ 34955 w 1048209"/>
              <a:gd name="connsiteY20" fmla="*/ 2557849 h 3286897"/>
              <a:gd name="connsiteX21" fmla="*/ 10969 w 1048209"/>
              <a:gd name="connsiteY21" fmla="*/ 2736811 h 3286897"/>
              <a:gd name="connsiteX22" fmla="*/ 22598 w 1048209"/>
              <a:gd name="connsiteY22" fmla="*/ 3089189 h 3286897"/>
              <a:gd name="connsiteX23" fmla="*/ 59669 w 1048209"/>
              <a:gd name="connsiteY23" fmla="*/ 3163330 h 3286897"/>
              <a:gd name="connsiteX24" fmla="*/ 96739 w 1048209"/>
              <a:gd name="connsiteY24" fmla="*/ 3188043 h 3286897"/>
              <a:gd name="connsiteX25" fmla="*/ 146166 w 1048209"/>
              <a:gd name="connsiteY25" fmla="*/ 3225114 h 3286897"/>
              <a:gd name="connsiteX26" fmla="*/ 195593 w 1048209"/>
              <a:gd name="connsiteY26" fmla="*/ 3237470 h 3286897"/>
              <a:gd name="connsiteX27" fmla="*/ 319161 w 1048209"/>
              <a:gd name="connsiteY27" fmla="*/ 3286897 h 3286897"/>
              <a:gd name="connsiteX28" fmla="*/ 628079 w 1048209"/>
              <a:gd name="connsiteY28" fmla="*/ 3274541 h 3286897"/>
              <a:gd name="connsiteX29" fmla="*/ 726933 w 1048209"/>
              <a:gd name="connsiteY29" fmla="*/ 3249827 h 3286897"/>
              <a:gd name="connsiteX30" fmla="*/ 776361 w 1048209"/>
              <a:gd name="connsiteY30" fmla="*/ 3225114 h 3286897"/>
              <a:gd name="connsiteX31" fmla="*/ 850501 w 1048209"/>
              <a:gd name="connsiteY31" fmla="*/ 3200400 h 3286897"/>
              <a:gd name="connsiteX32" fmla="*/ 961712 w 1048209"/>
              <a:gd name="connsiteY32" fmla="*/ 3113903 h 3286897"/>
              <a:gd name="connsiteX33" fmla="*/ 998782 w 1048209"/>
              <a:gd name="connsiteY33" fmla="*/ 3039762 h 3286897"/>
              <a:gd name="connsiteX34" fmla="*/ 1023496 w 1048209"/>
              <a:gd name="connsiteY34" fmla="*/ 2965622 h 3286897"/>
              <a:gd name="connsiteX35" fmla="*/ 1048209 w 1048209"/>
              <a:gd name="connsiteY35" fmla="*/ 2916195 h 3286897"/>
              <a:gd name="connsiteX36" fmla="*/ 1035852 w 1048209"/>
              <a:gd name="connsiteY36" fmla="*/ 2582562 h 3286897"/>
              <a:gd name="connsiteX37" fmla="*/ 1011139 w 1048209"/>
              <a:gd name="connsiteY37" fmla="*/ 2483708 h 3286897"/>
              <a:gd name="connsiteX38" fmla="*/ 974069 w 1048209"/>
              <a:gd name="connsiteY38" fmla="*/ 2360141 h 3286897"/>
              <a:gd name="connsiteX39" fmla="*/ 961712 w 1048209"/>
              <a:gd name="connsiteY39" fmla="*/ 2323070 h 3286897"/>
              <a:gd name="connsiteX40" fmla="*/ 908609 w 1048209"/>
              <a:gd name="connsiteY40" fmla="*/ 2265270 h 3286897"/>
              <a:gd name="connsiteX41" fmla="*/ 844522 w 1048209"/>
              <a:gd name="connsiteY41" fmla="*/ 2174128 h 3286897"/>
              <a:gd name="connsiteX42" fmla="*/ 777886 w 1048209"/>
              <a:gd name="connsiteY42" fmla="*/ 2089592 h 3286897"/>
              <a:gd name="connsiteX43" fmla="*/ 740034 w 1048209"/>
              <a:gd name="connsiteY43" fmla="*/ 1983285 h 3286897"/>
              <a:gd name="connsiteX44" fmla="*/ 716526 w 1048209"/>
              <a:gd name="connsiteY44" fmla="*/ 1884814 h 3286897"/>
              <a:gd name="connsiteX45" fmla="*/ 704177 w 1048209"/>
              <a:gd name="connsiteY45" fmla="*/ 1813561 h 3286897"/>
              <a:gd name="connsiteX46" fmla="*/ 689863 w 1048209"/>
              <a:gd name="connsiteY46" fmla="*/ 1729946 h 3286897"/>
              <a:gd name="connsiteX47" fmla="*/ 677506 w 1048209"/>
              <a:gd name="connsiteY47" fmla="*/ 1631092 h 3286897"/>
              <a:gd name="connsiteX48" fmla="*/ 665150 w 1048209"/>
              <a:gd name="connsiteY48" fmla="*/ 1581665 h 3286897"/>
              <a:gd name="connsiteX49" fmla="*/ 663294 w 1048209"/>
              <a:gd name="connsiteY49" fmla="*/ 1433863 h 3286897"/>
              <a:gd name="connsiteX50" fmla="*/ 707298 w 1048209"/>
              <a:gd name="connsiteY50" fmla="*/ 1206771 h 3286897"/>
              <a:gd name="connsiteX51" fmla="*/ 813431 w 1048209"/>
              <a:gd name="connsiteY51" fmla="*/ 939114 h 3286897"/>
              <a:gd name="connsiteX52" fmla="*/ 838144 w 1048209"/>
              <a:gd name="connsiteY52" fmla="*/ 852616 h 3286897"/>
              <a:gd name="connsiteX53" fmla="*/ 859141 w 1048209"/>
              <a:gd name="connsiteY53" fmla="*/ 489025 h 3286897"/>
              <a:gd name="connsiteX54" fmla="*/ 843511 w 1048209"/>
              <a:gd name="connsiteY54" fmla="*/ 264907 h 3286897"/>
              <a:gd name="connsiteX55" fmla="*/ 798744 w 1048209"/>
              <a:gd name="connsiteY55" fmla="*/ 150576 h 3286897"/>
              <a:gd name="connsiteX56" fmla="*/ 753705 w 1048209"/>
              <a:gd name="connsiteY56" fmla="*/ 82422 h 3286897"/>
              <a:gd name="connsiteX57" fmla="*/ 689863 w 1048209"/>
              <a:gd name="connsiteY57" fmla="*/ 24714 h 3286897"/>
              <a:gd name="connsiteX58" fmla="*/ 615723 w 1048209"/>
              <a:gd name="connsiteY58" fmla="*/ 0 h 3286897"/>
              <a:gd name="connsiteX59" fmla="*/ 430371 w 1048209"/>
              <a:gd name="connsiteY59" fmla="*/ 24714 h 3286897"/>
              <a:gd name="connsiteX60" fmla="*/ 359339 w 1048209"/>
              <a:gd name="connsiteY60" fmla="*/ 54451 h 3286897"/>
              <a:gd name="connsiteX61" fmla="*/ 328062 w 1048209"/>
              <a:gd name="connsiteY61" fmla="*/ 71683 h 3286897"/>
              <a:gd name="connsiteX62" fmla="*/ 276995 w 1048209"/>
              <a:gd name="connsiteY62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96739 w 1048209"/>
              <a:gd name="connsiteY18" fmla="*/ 2483708 h 3286897"/>
              <a:gd name="connsiteX19" fmla="*/ 34955 w 1048209"/>
              <a:gd name="connsiteY19" fmla="*/ 2557849 h 3286897"/>
              <a:gd name="connsiteX20" fmla="*/ 10969 w 1048209"/>
              <a:gd name="connsiteY20" fmla="*/ 2736811 h 3286897"/>
              <a:gd name="connsiteX21" fmla="*/ 22598 w 1048209"/>
              <a:gd name="connsiteY21" fmla="*/ 3089189 h 3286897"/>
              <a:gd name="connsiteX22" fmla="*/ 59669 w 1048209"/>
              <a:gd name="connsiteY22" fmla="*/ 3163330 h 3286897"/>
              <a:gd name="connsiteX23" fmla="*/ 96739 w 1048209"/>
              <a:gd name="connsiteY23" fmla="*/ 3188043 h 3286897"/>
              <a:gd name="connsiteX24" fmla="*/ 146166 w 1048209"/>
              <a:gd name="connsiteY24" fmla="*/ 3225114 h 3286897"/>
              <a:gd name="connsiteX25" fmla="*/ 195593 w 1048209"/>
              <a:gd name="connsiteY25" fmla="*/ 3237470 h 3286897"/>
              <a:gd name="connsiteX26" fmla="*/ 319161 w 1048209"/>
              <a:gd name="connsiteY26" fmla="*/ 3286897 h 3286897"/>
              <a:gd name="connsiteX27" fmla="*/ 628079 w 1048209"/>
              <a:gd name="connsiteY27" fmla="*/ 3274541 h 3286897"/>
              <a:gd name="connsiteX28" fmla="*/ 726933 w 1048209"/>
              <a:gd name="connsiteY28" fmla="*/ 3249827 h 3286897"/>
              <a:gd name="connsiteX29" fmla="*/ 776361 w 1048209"/>
              <a:gd name="connsiteY29" fmla="*/ 3225114 h 3286897"/>
              <a:gd name="connsiteX30" fmla="*/ 850501 w 1048209"/>
              <a:gd name="connsiteY30" fmla="*/ 3200400 h 3286897"/>
              <a:gd name="connsiteX31" fmla="*/ 961712 w 1048209"/>
              <a:gd name="connsiteY31" fmla="*/ 3113903 h 3286897"/>
              <a:gd name="connsiteX32" fmla="*/ 998782 w 1048209"/>
              <a:gd name="connsiteY32" fmla="*/ 3039762 h 3286897"/>
              <a:gd name="connsiteX33" fmla="*/ 1023496 w 1048209"/>
              <a:gd name="connsiteY33" fmla="*/ 2965622 h 3286897"/>
              <a:gd name="connsiteX34" fmla="*/ 1048209 w 1048209"/>
              <a:gd name="connsiteY34" fmla="*/ 2916195 h 3286897"/>
              <a:gd name="connsiteX35" fmla="*/ 1035852 w 1048209"/>
              <a:gd name="connsiteY35" fmla="*/ 2582562 h 3286897"/>
              <a:gd name="connsiteX36" fmla="*/ 1011139 w 1048209"/>
              <a:gd name="connsiteY36" fmla="*/ 2483708 h 3286897"/>
              <a:gd name="connsiteX37" fmla="*/ 974069 w 1048209"/>
              <a:gd name="connsiteY37" fmla="*/ 2360141 h 3286897"/>
              <a:gd name="connsiteX38" fmla="*/ 961712 w 1048209"/>
              <a:gd name="connsiteY38" fmla="*/ 2323070 h 3286897"/>
              <a:gd name="connsiteX39" fmla="*/ 908609 w 1048209"/>
              <a:gd name="connsiteY39" fmla="*/ 2265270 h 3286897"/>
              <a:gd name="connsiteX40" fmla="*/ 844522 w 1048209"/>
              <a:gd name="connsiteY40" fmla="*/ 2174128 h 3286897"/>
              <a:gd name="connsiteX41" fmla="*/ 777886 w 1048209"/>
              <a:gd name="connsiteY41" fmla="*/ 2089592 h 3286897"/>
              <a:gd name="connsiteX42" fmla="*/ 740034 w 1048209"/>
              <a:gd name="connsiteY42" fmla="*/ 1983285 h 3286897"/>
              <a:gd name="connsiteX43" fmla="*/ 716526 w 1048209"/>
              <a:gd name="connsiteY43" fmla="*/ 1884814 h 3286897"/>
              <a:gd name="connsiteX44" fmla="*/ 704177 w 1048209"/>
              <a:gd name="connsiteY44" fmla="*/ 1813561 h 3286897"/>
              <a:gd name="connsiteX45" fmla="*/ 689863 w 1048209"/>
              <a:gd name="connsiteY45" fmla="*/ 1729946 h 3286897"/>
              <a:gd name="connsiteX46" fmla="*/ 677506 w 1048209"/>
              <a:gd name="connsiteY46" fmla="*/ 1631092 h 3286897"/>
              <a:gd name="connsiteX47" fmla="*/ 665150 w 1048209"/>
              <a:gd name="connsiteY47" fmla="*/ 1581665 h 3286897"/>
              <a:gd name="connsiteX48" fmla="*/ 663294 w 1048209"/>
              <a:gd name="connsiteY48" fmla="*/ 1433863 h 3286897"/>
              <a:gd name="connsiteX49" fmla="*/ 707298 w 1048209"/>
              <a:gd name="connsiteY49" fmla="*/ 1206771 h 3286897"/>
              <a:gd name="connsiteX50" fmla="*/ 813431 w 1048209"/>
              <a:gd name="connsiteY50" fmla="*/ 939114 h 3286897"/>
              <a:gd name="connsiteX51" fmla="*/ 838144 w 1048209"/>
              <a:gd name="connsiteY51" fmla="*/ 852616 h 3286897"/>
              <a:gd name="connsiteX52" fmla="*/ 859141 w 1048209"/>
              <a:gd name="connsiteY52" fmla="*/ 489025 h 3286897"/>
              <a:gd name="connsiteX53" fmla="*/ 843511 w 1048209"/>
              <a:gd name="connsiteY53" fmla="*/ 264907 h 3286897"/>
              <a:gd name="connsiteX54" fmla="*/ 798744 w 1048209"/>
              <a:gd name="connsiteY54" fmla="*/ 150576 h 3286897"/>
              <a:gd name="connsiteX55" fmla="*/ 753705 w 1048209"/>
              <a:gd name="connsiteY55" fmla="*/ 82422 h 3286897"/>
              <a:gd name="connsiteX56" fmla="*/ 689863 w 1048209"/>
              <a:gd name="connsiteY56" fmla="*/ 24714 h 3286897"/>
              <a:gd name="connsiteX57" fmla="*/ 615723 w 1048209"/>
              <a:gd name="connsiteY57" fmla="*/ 0 h 3286897"/>
              <a:gd name="connsiteX58" fmla="*/ 430371 w 1048209"/>
              <a:gd name="connsiteY58" fmla="*/ 24714 h 3286897"/>
              <a:gd name="connsiteX59" fmla="*/ 359339 w 1048209"/>
              <a:gd name="connsiteY59" fmla="*/ 54451 h 3286897"/>
              <a:gd name="connsiteX60" fmla="*/ 328062 w 1048209"/>
              <a:gd name="connsiteY60" fmla="*/ 71683 h 3286897"/>
              <a:gd name="connsiteX61" fmla="*/ 276995 w 1048209"/>
              <a:gd name="connsiteY61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34955 w 1048209"/>
              <a:gd name="connsiteY18" fmla="*/ 2557849 h 3286897"/>
              <a:gd name="connsiteX19" fmla="*/ 10969 w 1048209"/>
              <a:gd name="connsiteY19" fmla="*/ 2736811 h 3286897"/>
              <a:gd name="connsiteX20" fmla="*/ 22598 w 1048209"/>
              <a:gd name="connsiteY20" fmla="*/ 3089189 h 3286897"/>
              <a:gd name="connsiteX21" fmla="*/ 59669 w 1048209"/>
              <a:gd name="connsiteY21" fmla="*/ 3163330 h 3286897"/>
              <a:gd name="connsiteX22" fmla="*/ 96739 w 1048209"/>
              <a:gd name="connsiteY22" fmla="*/ 3188043 h 3286897"/>
              <a:gd name="connsiteX23" fmla="*/ 146166 w 1048209"/>
              <a:gd name="connsiteY23" fmla="*/ 3225114 h 3286897"/>
              <a:gd name="connsiteX24" fmla="*/ 195593 w 1048209"/>
              <a:gd name="connsiteY24" fmla="*/ 3237470 h 3286897"/>
              <a:gd name="connsiteX25" fmla="*/ 319161 w 1048209"/>
              <a:gd name="connsiteY25" fmla="*/ 3286897 h 3286897"/>
              <a:gd name="connsiteX26" fmla="*/ 628079 w 1048209"/>
              <a:gd name="connsiteY26" fmla="*/ 3274541 h 3286897"/>
              <a:gd name="connsiteX27" fmla="*/ 726933 w 1048209"/>
              <a:gd name="connsiteY27" fmla="*/ 3249827 h 3286897"/>
              <a:gd name="connsiteX28" fmla="*/ 776361 w 1048209"/>
              <a:gd name="connsiteY28" fmla="*/ 3225114 h 3286897"/>
              <a:gd name="connsiteX29" fmla="*/ 850501 w 1048209"/>
              <a:gd name="connsiteY29" fmla="*/ 3200400 h 3286897"/>
              <a:gd name="connsiteX30" fmla="*/ 961712 w 1048209"/>
              <a:gd name="connsiteY30" fmla="*/ 3113903 h 3286897"/>
              <a:gd name="connsiteX31" fmla="*/ 998782 w 1048209"/>
              <a:gd name="connsiteY31" fmla="*/ 3039762 h 3286897"/>
              <a:gd name="connsiteX32" fmla="*/ 1023496 w 1048209"/>
              <a:gd name="connsiteY32" fmla="*/ 2965622 h 3286897"/>
              <a:gd name="connsiteX33" fmla="*/ 1048209 w 1048209"/>
              <a:gd name="connsiteY33" fmla="*/ 2916195 h 3286897"/>
              <a:gd name="connsiteX34" fmla="*/ 1035852 w 1048209"/>
              <a:gd name="connsiteY34" fmla="*/ 2582562 h 3286897"/>
              <a:gd name="connsiteX35" fmla="*/ 1011139 w 1048209"/>
              <a:gd name="connsiteY35" fmla="*/ 2483708 h 3286897"/>
              <a:gd name="connsiteX36" fmla="*/ 974069 w 1048209"/>
              <a:gd name="connsiteY36" fmla="*/ 2360141 h 3286897"/>
              <a:gd name="connsiteX37" fmla="*/ 961712 w 1048209"/>
              <a:gd name="connsiteY37" fmla="*/ 2323070 h 3286897"/>
              <a:gd name="connsiteX38" fmla="*/ 908609 w 1048209"/>
              <a:gd name="connsiteY38" fmla="*/ 2265270 h 3286897"/>
              <a:gd name="connsiteX39" fmla="*/ 844522 w 1048209"/>
              <a:gd name="connsiteY39" fmla="*/ 2174128 h 3286897"/>
              <a:gd name="connsiteX40" fmla="*/ 777886 w 1048209"/>
              <a:gd name="connsiteY40" fmla="*/ 2089592 h 3286897"/>
              <a:gd name="connsiteX41" fmla="*/ 740034 w 1048209"/>
              <a:gd name="connsiteY41" fmla="*/ 1983285 h 3286897"/>
              <a:gd name="connsiteX42" fmla="*/ 716526 w 1048209"/>
              <a:gd name="connsiteY42" fmla="*/ 1884814 h 3286897"/>
              <a:gd name="connsiteX43" fmla="*/ 704177 w 1048209"/>
              <a:gd name="connsiteY43" fmla="*/ 1813561 h 3286897"/>
              <a:gd name="connsiteX44" fmla="*/ 689863 w 1048209"/>
              <a:gd name="connsiteY44" fmla="*/ 1729946 h 3286897"/>
              <a:gd name="connsiteX45" fmla="*/ 677506 w 1048209"/>
              <a:gd name="connsiteY45" fmla="*/ 1631092 h 3286897"/>
              <a:gd name="connsiteX46" fmla="*/ 665150 w 1048209"/>
              <a:gd name="connsiteY46" fmla="*/ 1581665 h 3286897"/>
              <a:gd name="connsiteX47" fmla="*/ 663294 w 1048209"/>
              <a:gd name="connsiteY47" fmla="*/ 1433863 h 3286897"/>
              <a:gd name="connsiteX48" fmla="*/ 707298 w 1048209"/>
              <a:gd name="connsiteY48" fmla="*/ 1206771 h 3286897"/>
              <a:gd name="connsiteX49" fmla="*/ 813431 w 1048209"/>
              <a:gd name="connsiteY49" fmla="*/ 939114 h 3286897"/>
              <a:gd name="connsiteX50" fmla="*/ 838144 w 1048209"/>
              <a:gd name="connsiteY50" fmla="*/ 852616 h 3286897"/>
              <a:gd name="connsiteX51" fmla="*/ 859141 w 1048209"/>
              <a:gd name="connsiteY51" fmla="*/ 489025 h 3286897"/>
              <a:gd name="connsiteX52" fmla="*/ 843511 w 1048209"/>
              <a:gd name="connsiteY52" fmla="*/ 264907 h 3286897"/>
              <a:gd name="connsiteX53" fmla="*/ 798744 w 1048209"/>
              <a:gd name="connsiteY53" fmla="*/ 150576 h 3286897"/>
              <a:gd name="connsiteX54" fmla="*/ 753705 w 1048209"/>
              <a:gd name="connsiteY54" fmla="*/ 82422 h 3286897"/>
              <a:gd name="connsiteX55" fmla="*/ 689863 w 1048209"/>
              <a:gd name="connsiteY55" fmla="*/ 24714 h 3286897"/>
              <a:gd name="connsiteX56" fmla="*/ 615723 w 1048209"/>
              <a:gd name="connsiteY56" fmla="*/ 0 h 3286897"/>
              <a:gd name="connsiteX57" fmla="*/ 430371 w 1048209"/>
              <a:gd name="connsiteY57" fmla="*/ 24714 h 3286897"/>
              <a:gd name="connsiteX58" fmla="*/ 359339 w 1048209"/>
              <a:gd name="connsiteY58" fmla="*/ 54451 h 3286897"/>
              <a:gd name="connsiteX59" fmla="*/ 328062 w 1048209"/>
              <a:gd name="connsiteY59" fmla="*/ 71683 h 3286897"/>
              <a:gd name="connsiteX60" fmla="*/ 276995 w 1048209"/>
              <a:gd name="connsiteY60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22598 w 1048209"/>
              <a:gd name="connsiteY19" fmla="*/ 3089189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96739 w 1048209"/>
              <a:gd name="connsiteY20" fmla="*/ 3188043 h 3286897"/>
              <a:gd name="connsiteX21" fmla="*/ 146166 w 1048209"/>
              <a:gd name="connsiteY21" fmla="*/ 3225114 h 3286897"/>
              <a:gd name="connsiteX22" fmla="*/ 195593 w 1048209"/>
              <a:gd name="connsiteY22" fmla="*/ 3237470 h 3286897"/>
              <a:gd name="connsiteX23" fmla="*/ 319161 w 1048209"/>
              <a:gd name="connsiteY23" fmla="*/ 3286897 h 3286897"/>
              <a:gd name="connsiteX24" fmla="*/ 628079 w 1048209"/>
              <a:gd name="connsiteY24" fmla="*/ 3274541 h 3286897"/>
              <a:gd name="connsiteX25" fmla="*/ 726933 w 1048209"/>
              <a:gd name="connsiteY25" fmla="*/ 3249827 h 3286897"/>
              <a:gd name="connsiteX26" fmla="*/ 776361 w 1048209"/>
              <a:gd name="connsiteY26" fmla="*/ 3225114 h 3286897"/>
              <a:gd name="connsiteX27" fmla="*/ 850501 w 1048209"/>
              <a:gd name="connsiteY27" fmla="*/ 3200400 h 3286897"/>
              <a:gd name="connsiteX28" fmla="*/ 961712 w 1048209"/>
              <a:gd name="connsiteY28" fmla="*/ 3113903 h 3286897"/>
              <a:gd name="connsiteX29" fmla="*/ 998782 w 1048209"/>
              <a:gd name="connsiteY29" fmla="*/ 3039762 h 3286897"/>
              <a:gd name="connsiteX30" fmla="*/ 1023496 w 1048209"/>
              <a:gd name="connsiteY30" fmla="*/ 2965622 h 3286897"/>
              <a:gd name="connsiteX31" fmla="*/ 1048209 w 1048209"/>
              <a:gd name="connsiteY31" fmla="*/ 2916195 h 3286897"/>
              <a:gd name="connsiteX32" fmla="*/ 1035852 w 1048209"/>
              <a:gd name="connsiteY32" fmla="*/ 2582562 h 3286897"/>
              <a:gd name="connsiteX33" fmla="*/ 1011139 w 1048209"/>
              <a:gd name="connsiteY33" fmla="*/ 2483708 h 3286897"/>
              <a:gd name="connsiteX34" fmla="*/ 974069 w 1048209"/>
              <a:gd name="connsiteY34" fmla="*/ 2360141 h 3286897"/>
              <a:gd name="connsiteX35" fmla="*/ 961712 w 1048209"/>
              <a:gd name="connsiteY35" fmla="*/ 2323070 h 3286897"/>
              <a:gd name="connsiteX36" fmla="*/ 908609 w 1048209"/>
              <a:gd name="connsiteY36" fmla="*/ 2265270 h 3286897"/>
              <a:gd name="connsiteX37" fmla="*/ 844522 w 1048209"/>
              <a:gd name="connsiteY37" fmla="*/ 2174128 h 3286897"/>
              <a:gd name="connsiteX38" fmla="*/ 777886 w 1048209"/>
              <a:gd name="connsiteY38" fmla="*/ 2089592 h 3286897"/>
              <a:gd name="connsiteX39" fmla="*/ 740034 w 1048209"/>
              <a:gd name="connsiteY39" fmla="*/ 1983285 h 3286897"/>
              <a:gd name="connsiteX40" fmla="*/ 716526 w 1048209"/>
              <a:gd name="connsiteY40" fmla="*/ 1884814 h 3286897"/>
              <a:gd name="connsiteX41" fmla="*/ 704177 w 1048209"/>
              <a:gd name="connsiteY41" fmla="*/ 1813561 h 3286897"/>
              <a:gd name="connsiteX42" fmla="*/ 689863 w 1048209"/>
              <a:gd name="connsiteY42" fmla="*/ 1729946 h 3286897"/>
              <a:gd name="connsiteX43" fmla="*/ 677506 w 1048209"/>
              <a:gd name="connsiteY43" fmla="*/ 1631092 h 3286897"/>
              <a:gd name="connsiteX44" fmla="*/ 665150 w 1048209"/>
              <a:gd name="connsiteY44" fmla="*/ 1581665 h 3286897"/>
              <a:gd name="connsiteX45" fmla="*/ 663294 w 1048209"/>
              <a:gd name="connsiteY45" fmla="*/ 1433863 h 3286897"/>
              <a:gd name="connsiteX46" fmla="*/ 707298 w 1048209"/>
              <a:gd name="connsiteY46" fmla="*/ 1206771 h 3286897"/>
              <a:gd name="connsiteX47" fmla="*/ 813431 w 1048209"/>
              <a:gd name="connsiteY47" fmla="*/ 939114 h 3286897"/>
              <a:gd name="connsiteX48" fmla="*/ 838144 w 1048209"/>
              <a:gd name="connsiteY48" fmla="*/ 852616 h 3286897"/>
              <a:gd name="connsiteX49" fmla="*/ 859141 w 1048209"/>
              <a:gd name="connsiteY49" fmla="*/ 489025 h 3286897"/>
              <a:gd name="connsiteX50" fmla="*/ 843511 w 1048209"/>
              <a:gd name="connsiteY50" fmla="*/ 264907 h 3286897"/>
              <a:gd name="connsiteX51" fmla="*/ 798744 w 1048209"/>
              <a:gd name="connsiteY51" fmla="*/ 150576 h 3286897"/>
              <a:gd name="connsiteX52" fmla="*/ 753705 w 1048209"/>
              <a:gd name="connsiteY52" fmla="*/ 82422 h 3286897"/>
              <a:gd name="connsiteX53" fmla="*/ 689863 w 1048209"/>
              <a:gd name="connsiteY53" fmla="*/ 24714 h 3286897"/>
              <a:gd name="connsiteX54" fmla="*/ 615723 w 1048209"/>
              <a:gd name="connsiteY54" fmla="*/ 0 h 3286897"/>
              <a:gd name="connsiteX55" fmla="*/ 430371 w 1048209"/>
              <a:gd name="connsiteY55" fmla="*/ 24714 h 3286897"/>
              <a:gd name="connsiteX56" fmla="*/ 359339 w 1048209"/>
              <a:gd name="connsiteY56" fmla="*/ 54451 h 3286897"/>
              <a:gd name="connsiteX57" fmla="*/ 328062 w 1048209"/>
              <a:gd name="connsiteY57" fmla="*/ 71683 h 3286897"/>
              <a:gd name="connsiteX58" fmla="*/ 276995 w 1048209"/>
              <a:gd name="connsiteY58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46166 w 1048209"/>
              <a:gd name="connsiteY20" fmla="*/ 3225114 h 3286897"/>
              <a:gd name="connsiteX21" fmla="*/ 195593 w 1048209"/>
              <a:gd name="connsiteY21" fmla="*/ 3237470 h 3286897"/>
              <a:gd name="connsiteX22" fmla="*/ 319161 w 1048209"/>
              <a:gd name="connsiteY22" fmla="*/ 3286897 h 3286897"/>
              <a:gd name="connsiteX23" fmla="*/ 628079 w 1048209"/>
              <a:gd name="connsiteY23" fmla="*/ 3274541 h 3286897"/>
              <a:gd name="connsiteX24" fmla="*/ 726933 w 1048209"/>
              <a:gd name="connsiteY24" fmla="*/ 3249827 h 3286897"/>
              <a:gd name="connsiteX25" fmla="*/ 776361 w 1048209"/>
              <a:gd name="connsiteY25" fmla="*/ 3225114 h 3286897"/>
              <a:gd name="connsiteX26" fmla="*/ 850501 w 1048209"/>
              <a:gd name="connsiteY26" fmla="*/ 3200400 h 3286897"/>
              <a:gd name="connsiteX27" fmla="*/ 961712 w 1048209"/>
              <a:gd name="connsiteY27" fmla="*/ 3113903 h 3286897"/>
              <a:gd name="connsiteX28" fmla="*/ 998782 w 1048209"/>
              <a:gd name="connsiteY28" fmla="*/ 3039762 h 3286897"/>
              <a:gd name="connsiteX29" fmla="*/ 1023496 w 1048209"/>
              <a:gd name="connsiteY29" fmla="*/ 2965622 h 3286897"/>
              <a:gd name="connsiteX30" fmla="*/ 1048209 w 1048209"/>
              <a:gd name="connsiteY30" fmla="*/ 2916195 h 3286897"/>
              <a:gd name="connsiteX31" fmla="*/ 1035852 w 1048209"/>
              <a:gd name="connsiteY31" fmla="*/ 2582562 h 3286897"/>
              <a:gd name="connsiteX32" fmla="*/ 1011139 w 1048209"/>
              <a:gd name="connsiteY32" fmla="*/ 2483708 h 3286897"/>
              <a:gd name="connsiteX33" fmla="*/ 974069 w 1048209"/>
              <a:gd name="connsiteY33" fmla="*/ 2360141 h 3286897"/>
              <a:gd name="connsiteX34" fmla="*/ 961712 w 1048209"/>
              <a:gd name="connsiteY34" fmla="*/ 2323070 h 3286897"/>
              <a:gd name="connsiteX35" fmla="*/ 908609 w 1048209"/>
              <a:gd name="connsiteY35" fmla="*/ 2265270 h 3286897"/>
              <a:gd name="connsiteX36" fmla="*/ 844522 w 1048209"/>
              <a:gd name="connsiteY36" fmla="*/ 2174128 h 3286897"/>
              <a:gd name="connsiteX37" fmla="*/ 777886 w 1048209"/>
              <a:gd name="connsiteY37" fmla="*/ 2089592 h 3286897"/>
              <a:gd name="connsiteX38" fmla="*/ 740034 w 1048209"/>
              <a:gd name="connsiteY38" fmla="*/ 1983285 h 3286897"/>
              <a:gd name="connsiteX39" fmla="*/ 716526 w 1048209"/>
              <a:gd name="connsiteY39" fmla="*/ 1884814 h 3286897"/>
              <a:gd name="connsiteX40" fmla="*/ 704177 w 1048209"/>
              <a:gd name="connsiteY40" fmla="*/ 1813561 h 3286897"/>
              <a:gd name="connsiteX41" fmla="*/ 689863 w 1048209"/>
              <a:gd name="connsiteY41" fmla="*/ 1729946 h 3286897"/>
              <a:gd name="connsiteX42" fmla="*/ 677506 w 1048209"/>
              <a:gd name="connsiteY42" fmla="*/ 1631092 h 3286897"/>
              <a:gd name="connsiteX43" fmla="*/ 665150 w 1048209"/>
              <a:gd name="connsiteY43" fmla="*/ 1581665 h 3286897"/>
              <a:gd name="connsiteX44" fmla="*/ 663294 w 1048209"/>
              <a:gd name="connsiteY44" fmla="*/ 1433863 h 3286897"/>
              <a:gd name="connsiteX45" fmla="*/ 707298 w 1048209"/>
              <a:gd name="connsiteY45" fmla="*/ 1206771 h 3286897"/>
              <a:gd name="connsiteX46" fmla="*/ 813431 w 1048209"/>
              <a:gd name="connsiteY46" fmla="*/ 939114 h 3286897"/>
              <a:gd name="connsiteX47" fmla="*/ 838144 w 1048209"/>
              <a:gd name="connsiteY47" fmla="*/ 852616 h 3286897"/>
              <a:gd name="connsiteX48" fmla="*/ 859141 w 1048209"/>
              <a:gd name="connsiteY48" fmla="*/ 489025 h 3286897"/>
              <a:gd name="connsiteX49" fmla="*/ 843511 w 1048209"/>
              <a:gd name="connsiteY49" fmla="*/ 264907 h 3286897"/>
              <a:gd name="connsiteX50" fmla="*/ 798744 w 1048209"/>
              <a:gd name="connsiteY50" fmla="*/ 150576 h 3286897"/>
              <a:gd name="connsiteX51" fmla="*/ 753705 w 1048209"/>
              <a:gd name="connsiteY51" fmla="*/ 82422 h 3286897"/>
              <a:gd name="connsiteX52" fmla="*/ 689863 w 1048209"/>
              <a:gd name="connsiteY52" fmla="*/ 24714 h 3286897"/>
              <a:gd name="connsiteX53" fmla="*/ 615723 w 1048209"/>
              <a:gd name="connsiteY53" fmla="*/ 0 h 3286897"/>
              <a:gd name="connsiteX54" fmla="*/ 430371 w 1048209"/>
              <a:gd name="connsiteY54" fmla="*/ 24714 h 3286897"/>
              <a:gd name="connsiteX55" fmla="*/ 359339 w 1048209"/>
              <a:gd name="connsiteY55" fmla="*/ 54451 h 3286897"/>
              <a:gd name="connsiteX56" fmla="*/ 328062 w 1048209"/>
              <a:gd name="connsiteY56" fmla="*/ 71683 h 3286897"/>
              <a:gd name="connsiteX57" fmla="*/ 276995 w 1048209"/>
              <a:gd name="connsiteY57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1023496 w 1048209"/>
              <a:gd name="connsiteY27" fmla="*/ 2965622 h 3286897"/>
              <a:gd name="connsiteX28" fmla="*/ 1048209 w 1048209"/>
              <a:gd name="connsiteY28" fmla="*/ 2916195 h 3286897"/>
              <a:gd name="connsiteX29" fmla="*/ 1035852 w 1048209"/>
              <a:gd name="connsiteY29" fmla="*/ 2582562 h 3286897"/>
              <a:gd name="connsiteX30" fmla="*/ 1011139 w 1048209"/>
              <a:gd name="connsiteY30" fmla="*/ 2483708 h 3286897"/>
              <a:gd name="connsiteX31" fmla="*/ 974069 w 1048209"/>
              <a:gd name="connsiteY31" fmla="*/ 2360141 h 3286897"/>
              <a:gd name="connsiteX32" fmla="*/ 961712 w 1048209"/>
              <a:gd name="connsiteY32" fmla="*/ 2323070 h 3286897"/>
              <a:gd name="connsiteX33" fmla="*/ 908609 w 1048209"/>
              <a:gd name="connsiteY33" fmla="*/ 2265270 h 3286897"/>
              <a:gd name="connsiteX34" fmla="*/ 844522 w 1048209"/>
              <a:gd name="connsiteY34" fmla="*/ 2174128 h 3286897"/>
              <a:gd name="connsiteX35" fmla="*/ 777886 w 1048209"/>
              <a:gd name="connsiteY35" fmla="*/ 2089592 h 3286897"/>
              <a:gd name="connsiteX36" fmla="*/ 740034 w 1048209"/>
              <a:gd name="connsiteY36" fmla="*/ 1983285 h 3286897"/>
              <a:gd name="connsiteX37" fmla="*/ 716526 w 1048209"/>
              <a:gd name="connsiteY37" fmla="*/ 1884814 h 3286897"/>
              <a:gd name="connsiteX38" fmla="*/ 704177 w 1048209"/>
              <a:gd name="connsiteY38" fmla="*/ 1813561 h 3286897"/>
              <a:gd name="connsiteX39" fmla="*/ 689863 w 1048209"/>
              <a:gd name="connsiteY39" fmla="*/ 1729946 h 3286897"/>
              <a:gd name="connsiteX40" fmla="*/ 677506 w 1048209"/>
              <a:gd name="connsiteY40" fmla="*/ 1631092 h 3286897"/>
              <a:gd name="connsiteX41" fmla="*/ 665150 w 1048209"/>
              <a:gd name="connsiteY41" fmla="*/ 1581665 h 3286897"/>
              <a:gd name="connsiteX42" fmla="*/ 663294 w 1048209"/>
              <a:gd name="connsiteY42" fmla="*/ 1433863 h 3286897"/>
              <a:gd name="connsiteX43" fmla="*/ 707298 w 1048209"/>
              <a:gd name="connsiteY43" fmla="*/ 1206771 h 3286897"/>
              <a:gd name="connsiteX44" fmla="*/ 813431 w 1048209"/>
              <a:gd name="connsiteY44" fmla="*/ 939114 h 3286897"/>
              <a:gd name="connsiteX45" fmla="*/ 838144 w 1048209"/>
              <a:gd name="connsiteY45" fmla="*/ 852616 h 3286897"/>
              <a:gd name="connsiteX46" fmla="*/ 859141 w 1048209"/>
              <a:gd name="connsiteY46" fmla="*/ 489025 h 3286897"/>
              <a:gd name="connsiteX47" fmla="*/ 843511 w 1048209"/>
              <a:gd name="connsiteY47" fmla="*/ 264907 h 3286897"/>
              <a:gd name="connsiteX48" fmla="*/ 798744 w 1048209"/>
              <a:gd name="connsiteY48" fmla="*/ 150576 h 3286897"/>
              <a:gd name="connsiteX49" fmla="*/ 753705 w 1048209"/>
              <a:gd name="connsiteY49" fmla="*/ 82422 h 3286897"/>
              <a:gd name="connsiteX50" fmla="*/ 689863 w 1048209"/>
              <a:gd name="connsiteY50" fmla="*/ 24714 h 3286897"/>
              <a:gd name="connsiteX51" fmla="*/ 615723 w 1048209"/>
              <a:gd name="connsiteY51" fmla="*/ 0 h 3286897"/>
              <a:gd name="connsiteX52" fmla="*/ 430371 w 1048209"/>
              <a:gd name="connsiteY52" fmla="*/ 24714 h 3286897"/>
              <a:gd name="connsiteX53" fmla="*/ 359339 w 1048209"/>
              <a:gd name="connsiteY53" fmla="*/ 54451 h 3286897"/>
              <a:gd name="connsiteX54" fmla="*/ 328062 w 1048209"/>
              <a:gd name="connsiteY54" fmla="*/ 71683 h 3286897"/>
              <a:gd name="connsiteX55" fmla="*/ 276995 w 1048209"/>
              <a:gd name="connsiteY55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74069 w 1036548"/>
              <a:gd name="connsiteY30" fmla="*/ 2360141 h 3286897"/>
              <a:gd name="connsiteX31" fmla="*/ 961712 w 1036548"/>
              <a:gd name="connsiteY31" fmla="*/ 2323070 h 3286897"/>
              <a:gd name="connsiteX32" fmla="*/ 908609 w 1036548"/>
              <a:gd name="connsiteY32" fmla="*/ 2265270 h 3286897"/>
              <a:gd name="connsiteX33" fmla="*/ 844522 w 1036548"/>
              <a:gd name="connsiteY33" fmla="*/ 2174128 h 3286897"/>
              <a:gd name="connsiteX34" fmla="*/ 777886 w 1036548"/>
              <a:gd name="connsiteY34" fmla="*/ 2089592 h 3286897"/>
              <a:gd name="connsiteX35" fmla="*/ 740034 w 1036548"/>
              <a:gd name="connsiteY35" fmla="*/ 1983285 h 3286897"/>
              <a:gd name="connsiteX36" fmla="*/ 716526 w 1036548"/>
              <a:gd name="connsiteY36" fmla="*/ 1884814 h 3286897"/>
              <a:gd name="connsiteX37" fmla="*/ 704177 w 1036548"/>
              <a:gd name="connsiteY37" fmla="*/ 1813561 h 3286897"/>
              <a:gd name="connsiteX38" fmla="*/ 689863 w 1036548"/>
              <a:gd name="connsiteY38" fmla="*/ 1729946 h 3286897"/>
              <a:gd name="connsiteX39" fmla="*/ 677506 w 1036548"/>
              <a:gd name="connsiteY39" fmla="*/ 1631092 h 3286897"/>
              <a:gd name="connsiteX40" fmla="*/ 665150 w 1036548"/>
              <a:gd name="connsiteY40" fmla="*/ 1581665 h 3286897"/>
              <a:gd name="connsiteX41" fmla="*/ 663294 w 1036548"/>
              <a:gd name="connsiteY41" fmla="*/ 1433863 h 3286897"/>
              <a:gd name="connsiteX42" fmla="*/ 707298 w 1036548"/>
              <a:gd name="connsiteY42" fmla="*/ 1206771 h 3286897"/>
              <a:gd name="connsiteX43" fmla="*/ 813431 w 1036548"/>
              <a:gd name="connsiteY43" fmla="*/ 939114 h 3286897"/>
              <a:gd name="connsiteX44" fmla="*/ 838144 w 1036548"/>
              <a:gd name="connsiteY44" fmla="*/ 852616 h 3286897"/>
              <a:gd name="connsiteX45" fmla="*/ 859141 w 1036548"/>
              <a:gd name="connsiteY45" fmla="*/ 489025 h 3286897"/>
              <a:gd name="connsiteX46" fmla="*/ 843511 w 1036548"/>
              <a:gd name="connsiteY46" fmla="*/ 264907 h 3286897"/>
              <a:gd name="connsiteX47" fmla="*/ 798744 w 1036548"/>
              <a:gd name="connsiteY47" fmla="*/ 150576 h 3286897"/>
              <a:gd name="connsiteX48" fmla="*/ 753705 w 1036548"/>
              <a:gd name="connsiteY48" fmla="*/ 82422 h 3286897"/>
              <a:gd name="connsiteX49" fmla="*/ 689863 w 1036548"/>
              <a:gd name="connsiteY49" fmla="*/ 24714 h 3286897"/>
              <a:gd name="connsiteX50" fmla="*/ 615723 w 1036548"/>
              <a:gd name="connsiteY50" fmla="*/ 0 h 3286897"/>
              <a:gd name="connsiteX51" fmla="*/ 430371 w 1036548"/>
              <a:gd name="connsiteY51" fmla="*/ 24714 h 3286897"/>
              <a:gd name="connsiteX52" fmla="*/ 359339 w 1036548"/>
              <a:gd name="connsiteY52" fmla="*/ 54451 h 3286897"/>
              <a:gd name="connsiteX53" fmla="*/ 328062 w 1036548"/>
              <a:gd name="connsiteY53" fmla="*/ 71683 h 3286897"/>
              <a:gd name="connsiteX54" fmla="*/ 276995 w 1036548"/>
              <a:gd name="connsiteY54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61712 w 1036548"/>
              <a:gd name="connsiteY30" fmla="*/ 2323070 h 3286897"/>
              <a:gd name="connsiteX31" fmla="*/ 908609 w 1036548"/>
              <a:gd name="connsiteY31" fmla="*/ 2265270 h 3286897"/>
              <a:gd name="connsiteX32" fmla="*/ 844522 w 1036548"/>
              <a:gd name="connsiteY32" fmla="*/ 2174128 h 3286897"/>
              <a:gd name="connsiteX33" fmla="*/ 777886 w 1036548"/>
              <a:gd name="connsiteY33" fmla="*/ 2089592 h 3286897"/>
              <a:gd name="connsiteX34" fmla="*/ 740034 w 1036548"/>
              <a:gd name="connsiteY34" fmla="*/ 1983285 h 3286897"/>
              <a:gd name="connsiteX35" fmla="*/ 716526 w 1036548"/>
              <a:gd name="connsiteY35" fmla="*/ 1884814 h 3286897"/>
              <a:gd name="connsiteX36" fmla="*/ 704177 w 1036548"/>
              <a:gd name="connsiteY36" fmla="*/ 1813561 h 3286897"/>
              <a:gd name="connsiteX37" fmla="*/ 689863 w 1036548"/>
              <a:gd name="connsiteY37" fmla="*/ 1729946 h 3286897"/>
              <a:gd name="connsiteX38" fmla="*/ 677506 w 1036548"/>
              <a:gd name="connsiteY38" fmla="*/ 1631092 h 3286897"/>
              <a:gd name="connsiteX39" fmla="*/ 665150 w 1036548"/>
              <a:gd name="connsiteY39" fmla="*/ 1581665 h 3286897"/>
              <a:gd name="connsiteX40" fmla="*/ 663294 w 1036548"/>
              <a:gd name="connsiteY40" fmla="*/ 1433863 h 3286897"/>
              <a:gd name="connsiteX41" fmla="*/ 707298 w 1036548"/>
              <a:gd name="connsiteY41" fmla="*/ 1206771 h 3286897"/>
              <a:gd name="connsiteX42" fmla="*/ 813431 w 1036548"/>
              <a:gd name="connsiteY42" fmla="*/ 939114 h 3286897"/>
              <a:gd name="connsiteX43" fmla="*/ 838144 w 1036548"/>
              <a:gd name="connsiteY43" fmla="*/ 852616 h 3286897"/>
              <a:gd name="connsiteX44" fmla="*/ 859141 w 1036548"/>
              <a:gd name="connsiteY44" fmla="*/ 489025 h 3286897"/>
              <a:gd name="connsiteX45" fmla="*/ 843511 w 1036548"/>
              <a:gd name="connsiteY45" fmla="*/ 264907 h 3286897"/>
              <a:gd name="connsiteX46" fmla="*/ 798744 w 1036548"/>
              <a:gd name="connsiteY46" fmla="*/ 150576 h 3286897"/>
              <a:gd name="connsiteX47" fmla="*/ 753705 w 1036548"/>
              <a:gd name="connsiteY47" fmla="*/ 82422 h 3286897"/>
              <a:gd name="connsiteX48" fmla="*/ 689863 w 1036548"/>
              <a:gd name="connsiteY48" fmla="*/ 24714 h 3286897"/>
              <a:gd name="connsiteX49" fmla="*/ 615723 w 1036548"/>
              <a:gd name="connsiteY49" fmla="*/ 0 h 3286897"/>
              <a:gd name="connsiteX50" fmla="*/ 430371 w 1036548"/>
              <a:gd name="connsiteY50" fmla="*/ 24714 h 3286897"/>
              <a:gd name="connsiteX51" fmla="*/ 359339 w 1036548"/>
              <a:gd name="connsiteY51" fmla="*/ 54451 h 3286897"/>
              <a:gd name="connsiteX52" fmla="*/ 328062 w 1036548"/>
              <a:gd name="connsiteY52" fmla="*/ 71683 h 3286897"/>
              <a:gd name="connsiteX53" fmla="*/ 276995 w 1036548"/>
              <a:gd name="connsiteY53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08609 w 1036548"/>
              <a:gd name="connsiteY30" fmla="*/ 2265270 h 3286897"/>
              <a:gd name="connsiteX31" fmla="*/ 844522 w 1036548"/>
              <a:gd name="connsiteY31" fmla="*/ 2174128 h 3286897"/>
              <a:gd name="connsiteX32" fmla="*/ 777886 w 1036548"/>
              <a:gd name="connsiteY32" fmla="*/ 2089592 h 3286897"/>
              <a:gd name="connsiteX33" fmla="*/ 740034 w 1036548"/>
              <a:gd name="connsiteY33" fmla="*/ 1983285 h 3286897"/>
              <a:gd name="connsiteX34" fmla="*/ 716526 w 1036548"/>
              <a:gd name="connsiteY34" fmla="*/ 1884814 h 3286897"/>
              <a:gd name="connsiteX35" fmla="*/ 704177 w 1036548"/>
              <a:gd name="connsiteY35" fmla="*/ 1813561 h 3286897"/>
              <a:gd name="connsiteX36" fmla="*/ 689863 w 1036548"/>
              <a:gd name="connsiteY36" fmla="*/ 1729946 h 3286897"/>
              <a:gd name="connsiteX37" fmla="*/ 677506 w 1036548"/>
              <a:gd name="connsiteY37" fmla="*/ 1631092 h 3286897"/>
              <a:gd name="connsiteX38" fmla="*/ 665150 w 1036548"/>
              <a:gd name="connsiteY38" fmla="*/ 1581665 h 3286897"/>
              <a:gd name="connsiteX39" fmla="*/ 663294 w 1036548"/>
              <a:gd name="connsiteY39" fmla="*/ 1433863 h 3286897"/>
              <a:gd name="connsiteX40" fmla="*/ 707298 w 1036548"/>
              <a:gd name="connsiteY40" fmla="*/ 1206771 h 3286897"/>
              <a:gd name="connsiteX41" fmla="*/ 813431 w 1036548"/>
              <a:gd name="connsiteY41" fmla="*/ 939114 h 3286897"/>
              <a:gd name="connsiteX42" fmla="*/ 838144 w 1036548"/>
              <a:gd name="connsiteY42" fmla="*/ 852616 h 3286897"/>
              <a:gd name="connsiteX43" fmla="*/ 859141 w 1036548"/>
              <a:gd name="connsiteY43" fmla="*/ 489025 h 3286897"/>
              <a:gd name="connsiteX44" fmla="*/ 843511 w 1036548"/>
              <a:gd name="connsiteY44" fmla="*/ 264907 h 3286897"/>
              <a:gd name="connsiteX45" fmla="*/ 798744 w 1036548"/>
              <a:gd name="connsiteY45" fmla="*/ 150576 h 3286897"/>
              <a:gd name="connsiteX46" fmla="*/ 753705 w 1036548"/>
              <a:gd name="connsiteY46" fmla="*/ 82422 h 3286897"/>
              <a:gd name="connsiteX47" fmla="*/ 689863 w 1036548"/>
              <a:gd name="connsiteY47" fmla="*/ 24714 h 3286897"/>
              <a:gd name="connsiteX48" fmla="*/ 615723 w 1036548"/>
              <a:gd name="connsiteY48" fmla="*/ 0 h 3286897"/>
              <a:gd name="connsiteX49" fmla="*/ 430371 w 1036548"/>
              <a:gd name="connsiteY49" fmla="*/ 24714 h 3286897"/>
              <a:gd name="connsiteX50" fmla="*/ 359339 w 1036548"/>
              <a:gd name="connsiteY50" fmla="*/ 54451 h 3286897"/>
              <a:gd name="connsiteX51" fmla="*/ 328062 w 1036548"/>
              <a:gd name="connsiteY51" fmla="*/ 71683 h 3286897"/>
              <a:gd name="connsiteX52" fmla="*/ 276995 w 1036548"/>
              <a:gd name="connsiteY52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41045 w 1028256"/>
              <a:gd name="connsiteY13" fmla="*/ 1833052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65360 w 1028256"/>
              <a:gd name="connsiteY13" fmla="*/ 1838510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77506 w 1028256"/>
              <a:gd name="connsiteY35" fmla="*/ 1631092 h 3286897"/>
              <a:gd name="connsiteX36" fmla="*/ 665150 w 1028256"/>
              <a:gd name="connsiteY36" fmla="*/ 1581665 h 3286897"/>
              <a:gd name="connsiteX37" fmla="*/ 663294 w 1028256"/>
              <a:gd name="connsiteY37" fmla="*/ 1433863 h 3286897"/>
              <a:gd name="connsiteX38" fmla="*/ 707298 w 1028256"/>
              <a:gd name="connsiteY38" fmla="*/ 1206771 h 3286897"/>
              <a:gd name="connsiteX39" fmla="*/ 813431 w 1028256"/>
              <a:gd name="connsiteY39" fmla="*/ 939114 h 3286897"/>
              <a:gd name="connsiteX40" fmla="*/ 838144 w 1028256"/>
              <a:gd name="connsiteY40" fmla="*/ 852616 h 3286897"/>
              <a:gd name="connsiteX41" fmla="*/ 859141 w 1028256"/>
              <a:gd name="connsiteY41" fmla="*/ 489025 h 3286897"/>
              <a:gd name="connsiteX42" fmla="*/ 843511 w 1028256"/>
              <a:gd name="connsiteY42" fmla="*/ 264907 h 3286897"/>
              <a:gd name="connsiteX43" fmla="*/ 798744 w 1028256"/>
              <a:gd name="connsiteY43" fmla="*/ 150576 h 3286897"/>
              <a:gd name="connsiteX44" fmla="*/ 753705 w 1028256"/>
              <a:gd name="connsiteY44" fmla="*/ 82422 h 3286897"/>
              <a:gd name="connsiteX45" fmla="*/ 689863 w 1028256"/>
              <a:gd name="connsiteY45" fmla="*/ 24714 h 3286897"/>
              <a:gd name="connsiteX46" fmla="*/ 615723 w 1028256"/>
              <a:gd name="connsiteY46" fmla="*/ 0 h 3286897"/>
              <a:gd name="connsiteX47" fmla="*/ 430371 w 1028256"/>
              <a:gd name="connsiteY47" fmla="*/ 24714 h 3286897"/>
              <a:gd name="connsiteX48" fmla="*/ 359339 w 1028256"/>
              <a:gd name="connsiteY48" fmla="*/ 54451 h 3286897"/>
              <a:gd name="connsiteX49" fmla="*/ 328062 w 1028256"/>
              <a:gd name="connsiteY49" fmla="*/ 71683 h 3286897"/>
              <a:gd name="connsiteX50" fmla="*/ 276995 w 1028256"/>
              <a:gd name="connsiteY50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65150 w 1028256"/>
              <a:gd name="connsiteY35" fmla="*/ 1581665 h 3286897"/>
              <a:gd name="connsiteX36" fmla="*/ 663294 w 1028256"/>
              <a:gd name="connsiteY36" fmla="*/ 1433863 h 3286897"/>
              <a:gd name="connsiteX37" fmla="*/ 707298 w 1028256"/>
              <a:gd name="connsiteY37" fmla="*/ 1206771 h 3286897"/>
              <a:gd name="connsiteX38" fmla="*/ 813431 w 1028256"/>
              <a:gd name="connsiteY38" fmla="*/ 939114 h 3286897"/>
              <a:gd name="connsiteX39" fmla="*/ 838144 w 1028256"/>
              <a:gd name="connsiteY39" fmla="*/ 852616 h 3286897"/>
              <a:gd name="connsiteX40" fmla="*/ 859141 w 1028256"/>
              <a:gd name="connsiteY40" fmla="*/ 489025 h 3286897"/>
              <a:gd name="connsiteX41" fmla="*/ 843511 w 1028256"/>
              <a:gd name="connsiteY41" fmla="*/ 264907 h 3286897"/>
              <a:gd name="connsiteX42" fmla="*/ 798744 w 1028256"/>
              <a:gd name="connsiteY42" fmla="*/ 150576 h 3286897"/>
              <a:gd name="connsiteX43" fmla="*/ 753705 w 1028256"/>
              <a:gd name="connsiteY43" fmla="*/ 82422 h 3286897"/>
              <a:gd name="connsiteX44" fmla="*/ 689863 w 1028256"/>
              <a:gd name="connsiteY44" fmla="*/ 24714 h 3286897"/>
              <a:gd name="connsiteX45" fmla="*/ 615723 w 1028256"/>
              <a:gd name="connsiteY45" fmla="*/ 0 h 3286897"/>
              <a:gd name="connsiteX46" fmla="*/ 430371 w 1028256"/>
              <a:gd name="connsiteY46" fmla="*/ 24714 h 3286897"/>
              <a:gd name="connsiteX47" fmla="*/ 359339 w 1028256"/>
              <a:gd name="connsiteY47" fmla="*/ 54451 h 3286897"/>
              <a:gd name="connsiteX48" fmla="*/ 328062 w 1028256"/>
              <a:gd name="connsiteY48" fmla="*/ 71683 h 3286897"/>
              <a:gd name="connsiteX49" fmla="*/ 276995 w 1028256"/>
              <a:gd name="connsiteY49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65150 w 1028256"/>
              <a:gd name="connsiteY34" fmla="*/ 1581665 h 3286897"/>
              <a:gd name="connsiteX35" fmla="*/ 663294 w 1028256"/>
              <a:gd name="connsiteY35" fmla="*/ 1433863 h 3286897"/>
              <a:gd name="connsiteX36" fmla="*/ 707298 w 1028256"/>
              <a:gd name="connsiteY36" fmla="*/ 1206771 h 3286897"/>
              <a:gd name="connsiteX37" fmla="*/ 813431 w 1028256"/>
              <a:gd name="connsiteY37" fmla="*/ 939114 h 3286897"/>
              <a:gd name="connsiteX38" fmla="*/ 838144 w 1028256"/>
              <a:gd name="connsiteY38" fmla="*/ 852616 h 3286897"/>
              <a:gd name="connsiteX39" fmla="*/ 859141 w 1028256"/>
              <a:gd name="connsiteY39" fmla="*/ 489025 h 3286897"/>
              <a:gd name="connsiteX40" fmla="*/ 843511 w 1028256"/>
              <a:gd name="connsiteY40" fmla="*/ 264907 h 3286897"/>
              <a:gd name="connsiteX41" fmla="*/ 798744 w 1028256"/>
              <a:gd name="connsiteY41" fmla="*/ 150576 h 3286897"/>
              <a:gd name="connsiteX42" fmla="*/ 753705 w 1028256"/>
              <a:gd name="connsiteY42" fmla="*/ 82422 h 3286897"/>
              <a:gd name="connsiteX43" fmla="*/ 689863 w 1028256"/>
              <a:gd name="connsiteY43" fmla="*/ 24714 h 3286897"/>
              <a:gd name="connsiteX44" fmla="*/ 615723 w 1028256"/>
              <a:gd name="connsiteY44" fmla="*/ 0 h 3286897"/>
              <a:gd name="connsiteX45" fmla="*/ 430371 w 1028256"/>
              <a:gd name="connsiteY45" fmla="*/ 24714 h 3286897"/>
              <a:gd name="connsiteX46" fmla="*/ 359339 w 1028256"/>
              <a:gd name="connsiteY46" fmla="*/ 54451 h 3286897"/>
              <a:gd name="connsiteX47" fmla="*/ 328062 w 1028256"/>
              <a:gd name="connsiteY47" fmla="*/ 71683 h 3286897"/>
              <a:gd name="connsiteX48" fmla="*/ 276995 w 1028256"/>
              <a:gd name="connsiteY48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04177 w 1028256"/>
              <a:gd name="connsiteY32" fmla="*/ 1813561 h 3286897"/>
              <a:gd name="connsiteX33" fmla="*/ 665150 w 1028256"/>
              <a:gd name="connsiteY33" fmla="*/ 1581665 h 3286897"/>
              <a:gd name="connsiteX34" fmla="*/ 663294 w 1028256"/>
              <a:gd name="connsiteY34" fmla="*/ 1433863 h 3286897"/>
              <a:gd name="connsiteX35" fmla="*/ 707298 w 1028256"/>
              <a:gd name="connsiteY35" fmla="*/ 1206771 h 3286897"/>
              <a:gd name="connsiteX36" fmla="*/ 813431 w 1028256"/>
              <a:gd name="connsiteY36" fmla="*/ 939114 h 3286897"/>
              <a:gd name="connsiteX37" fmla="*/ 838144 w 1028256"/>
              <a:gd name="connsiteY37" fmla="*/ 852616 h 3286897"/>
              <a:gd name="connsiteX38" fmla="*/ 859141 w 1028256"/>
              <a:gd name="connsiteY38" fmla="*/ 489025 h 3286897"/>
              <a:gd name="connsiteX39" fmla="*/ 843511 w 1028256"/>
              <a:gd name="connsiteY39" fmla="*/ 264907 h 3286897"/>
              <a:gd name="connsiteX40" fmla="*/ 798744 w 1028256"/>
              <a:gd name="connsiteY40" fmla="*/ 150576 h 3286897"/>
              <a:gd name="connsiteX41" fmla="*/ 753705 w 1028256"/>
              <a:gd name="connsiteY41" fmla="*/ 82422 h 3286897"/>
              <a:gd name="connsiteX42" fmla="*/ 689863 w 1028256"/>
              <a:gd name="connsiteY42" fmla="*/ 24714 h 3286897"/>
              <a:gd name="connsiteX43" fmla="*/ 615723 w 1028256"/>
              <a:gd name="connsiteY43" fmla="*/ 0 h 3286897"/>
              <a:gd name="connsiteX44" fmla="*/ 430371 w 1028256"/>
              <a:gd name="connsiteY44" fmla="*/ 24714 h 3286897"/>
              <a:gd name="connsiteX45" fmla="*/ 359339 w 1028256"/>
              <a:gd name="connsiteY45" fmla="*/ 54451 h 3286897"/>
              <a:gd name="connsiteX46" fmla="*/ 328062 w 1028256"/>
              <a:gd name="connsiteY46" fmla="*/ 71683 h 3286897"/>
              <a:gd name="connsiteX47" fmla="*/ 276995 w 1028256"/>
              <a:gd name="connsiteY47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77886 w 1031617"/>
              <a:gd name="connsiteY29" fmla="*/ 2089592 h 3286897"/>
              <a:gd name="connsiteX30" fmla="*/ 740034 w 1031617"/>
              <a:gd name="connsiteY30" fmla="*/ 1983285 h 3286897"/>
              <a:gd name="connsiteX31" fmla="*/ 704177 w 1031617"/>
              <a:gd name="connsiteY31" fmla="*/ 1813561 h 3286897"/>
              <a:gd name="connsiteX32" fmla="*/ 665150 w 1031617"/>
              <a:gd name="connsiteY32" fmla="*/ 1581665 h 3286897"/>
              <a:gd name="connsiteX33" fmla="*/ 663294 w 1031617"/>
              <a:gd name="connsiteY33" fmla="*/ 1433863 h 3286897"/>
              <a:gd name="connsiteX34" fmla="*/ 707298 w 1031617"/>
              <a:gd name="connsiteY34" fmla="*/ 1206771 h 3286897"/>
              <a:gd name="connsiteX35" fmla="*/ 813431 w 1031617"/>
              <a:gd name="connsiteY35" fmla="*/ 939114 h 3286897"/>
              <a:gd name="connsiteX36" fmla="*/ 838144 w 1031617"/>
              <a:gd name="connsiteY36" fmla="*/ 852616 h 3286897"/>
              <a:gd name="connsiteX37" fmla="*/ 859141 w 1031617"/>
              <a:gd name="connsiteY37" fmla="*/ 489025 h 3286897"/>
              <a:gd name="connsiteX38" fmla="*/ 843511 w 1031617"/>
              <a:gd name="connsiteY38" fmla="*/ 264907 h 3286897"/>
              <a:gd name="connsiteX39" fmla="*/ 798744 w 1031617"/>
              <a:gd name="connsiteY39" fmla="*/ 150576 h 3286897"/>
              <a:gd name="connsiteX40" fmla="*/ 753705 w 1031617"/>
              <a:gd name="connsiteY40" fmla="*/ 82422 h 3286897"/>
              <a:gd name="connsiteX41" fmla="*/ 689863 w 1031617"/>
              <a:gd name="connsiteY41" fmla="*/ 24714 h 3286897"/>
              <a:gd name="connsiteX42" fmla="*/ 615723 w 1031617"/>
              <a:gd name="connsiteY42" fmla="*/ 0 h 3286897"/>
              <a:gd name="connsiteX43" fmla="*/ 430371 w 1031617"/>
              <a:gd name="connsiteY43" fmla="*/ 24714 h 3286897"/>
              <a:gd name="connsiteX44" fmla="*/ 359339 w 1031617"/>
              <a:gd name="connsiteY44" fmla="*/ 54451 h 3286897"/>
              <a:gd name="connsiteX45" fmla="*/ 328062 w 1031617"/>
              <a:gd name="connsiteY45" fmla="*/ 71683 h 3286897"/>
              <a:gd name="connsiteX46" fmla="*/ 276995 w 1031617"/>
              <a:gd name="connsiteY46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40034 w 1031617"/>
              <a:gd name="connsiteY29" fmla="*/ 1983285 h 3286897"/>
              <a:gd name="connsiteX30" fmla="*/ 704177 w 1031617"/>
              <a:gd name="connsiteY30" fmla="*/ 1813561 h 3286897"/>
              <a:gd name="connsiteX31" fmla="*/ 665150 w 1031617"/>
              <a:gd name="connsiteY31" fmla="*/ 1581665 h 3286897"/>
              <a:gd name="connsiteX32" fmla="*/ 663294 w 1031617"/>
              <a:gd name="connsiteY32" fmla="*/ 1433863 h 3286897"/>
              <a:gd name="connsiteX33" fmla="*/ 707298 w 1031617"/>
              <a:gd name="connsiteY33" fmla="*/ 1206771 h 3286897"/>
              <a:gd name="connsiteX34" fmla="*/ 813431 w 1031617"/>
              <a:gd name="connsiteY34" fmla="*/ 939114 h 3286897"/>
              <a:gd name="connsiteX35" fmla="*/ 838144 w 1031617"/>
              <a:gd name="connsiteY35" fmla="*/ 852616 h 3286897"/>
              <a:gd name="connsiteX36" fmla="*/ 859141 w 1031617"/>
              <a:gd name="connsiteY36" fmla="*/ 489025 h 3286897"/>
              <a:gd name="connsiteX37" fmla="*/ 843511 w 1031617"/>
              <a:gd name="connsiteY37" fmla="*/ 264907 h 3286897"/>
              <a:gd name="connsiteX38" fmla="*/ 798744 w 1031617"/>
              <a:gd name="connsiteY38" fmla="*/ 150576 h 3286897"/>
              <a:gd name="connsiteX39" fmla="*/ 753705 w 1031617"/>
              <a:gd name="connsiteY39" fmla="*/ 82422 h 3286897"/>
              <a:gd name="connsiteX40" fmla="*/ 689863 w 1031617"/>
              <a:gd name="connsiteY40" fmla="*/ 24714 h 3286897"/>
              <a:gd name="connsiteX41" fmla="*/ 615723 w 1031617"/>
              <a:gd name="connsiteY41" fmla="*/ 0 h 3286897"/>
              <a:gd name="connsiteX42" fmla="*/ 430371 w 1031617"/>
              <a:gd name="connsiteY42" fmla="*/ 24714 h 3286897"/>
              <a:gd name="connsiteX43" fmla="*/ 359339 w 1031617"/>
              <a:gd name="connsiteY43" fmla="*/ 54451 h 3286897"/>
              <a:gd name="connsiteX44" fmla="*/ 328062 w 1031617"/>
              <a:gd name="connsiteY44" fmla="*/ 71683 h 3286897"/>
              <a:gd name="connsiteX45" fmla="*/ 276995 w 1031617"/>
              <a:gd name="connsiteY45" fmla="*/ 91475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1617" h="3286897">
                <a:moveTo>
                  <a:pt x="284576" y="87475"/>
                </a:moveTo>
                <a:cubicBezTo>
                  <a:pt x="263981" y="99832"/>
                  <a:pt x="236349" y="108199"/>
                  <a:pt x="218461" y="119286"/>
                </a:cubicBezTo>
                <a:cubicBezTo>
                  <a:pt x="200573" y="130373"/>
                  <a:pt x="192152" y="141889"/>
                  <a:pt x="177247" y="153996"/>
                </a:cubicBezTo>
                <a:cubicBezTo>
                  <a:pt x="162342" y="166103"/>
                  <a:pt x="141390" y="183692"/>
                  <a:pt x="129033" y="191930"/>
                </a:cubicBezTo>
                <a:cubicBezTo>
                  <a:pt x="102805" y="219982"/>
                  <a:pt x="50086" y="277874"/>
                  <a:pt x="25869" y="353660"/>
                </a:cubicBezTo>
                <a:cubicBezTo>
                  <a:pt x="1652" y="429446"/>
                  <a:pt x="-2085" y="568032"/>
                  <a:pt x="862" y="664778"/>
                </a:cubicBezTo>
                <a:cubicBezTo>
                  <a:pt x="3809" y="761524"/>
                  <a:pt x="30803" y="865932"/>
                  <a:pt x="43554" y="934138"/>
                </a:cubicBezTo>
                <a:cubicBezTo>
                  <a:pt x="56305" y="1002344"/>
                  <a:pt x="58981" y="1028738"/>
                  <a:pt x="77371" y="1074015"/>
                </a:cubicBezTo>
                <a:cubicBezTo>
                  <a:pt x="95761" y="1119292"/>
                  <a:pt x="127855" y="1170270"/>
                  <a:pt x="153892" y="1205801"/>
                </a:cubicBezTo>
                <a:cubicBezTo>
                  <a:pt x="179929" y="1241332"/>
                  <a:pt x="201726" y="1244302"/>
                  <a:pt x="233594" y="1287203"/>
                </a:cubicBezTo>
                <a:cubicBezTo>
                  <a:pt x="265462" y="1330104"/>
                  <a:pt x="323478" y="1408414"/>
                  <a:pt x="345102" y="1463206"/>
                </a:cubicBezTo>
                <a:cubicBezTo>
                  <a:pt x="366726" y="1517998"/>
                  <a:pt x="359963" y="1553405"/>
                  <a:pt x="363339" y="1615956"/>
                </a:cubicBezTo>
                <a:cubicBezTo>
                  <a:pt x="366715" y="1678507"/>
                  <a:pt x="374782" y="1753609"/>
                  <a:pt x="365360" y="1838510"/>
                </a:cubicBezTo>
                <a:cubicBezTo>
                  <a:pt x="355938" y="1923411"/>
                  <a:pt x="333039" y="2050780"/>
                  <a:pt x="306804" y="2125362"/>
                </a:cubicBezTo>
                <a:cubicBezTo>
                  <a:pt x="280569" y="2199944"/>
                  <a:pt x="234723" y="2244811"/>
                  <a:pt x="207950" y="2286000"/>
                </a:cubicBezTo>
                <a:cubicBezTo>
                  <a:pt x="181177" y="2327189"/>
                  <a:pt x="192140" y="2311197"/>
                  <a:pt x="146166" y="2372497"/>
                </a:cubicBezTo>
                <a:cubicBezTo>
                  <a:pt x="117334" y="2417805"/>
                  <a:pt x="89171" y="2492810"/>
                  <a:pt x="66638" y="2553529"/>
                </a:cubicBezTo>
                <a:cubicBezTo>
                  <a:pt x="44105" y="2614248"/>
                  <a:pt x="36156" y="2682146"/>
                  <a:pt x="35100" y="2739369"/>
                </a:cubicBezTo>
                <a:cubicBezTo>
                  <a:pt x="34044" y="2796592"/>
                  <a:pt x="50002" y="2812428"/>
                  <a:pt x="60299" y="2896866"/>
                </a:cubicBezTo>
                <a:cubicBezTo>
                  <a:pt x="91070" y="2980309"/>
                  <a:pt x="151920" y="3142595"/>
                  <a:pt x="203280" y="3201325"/>
                </a:cubicBezTo>
                <a:cubicBezTo>
                  <a:pt x="251812" y="3256822"/>
                  <a:pt x="257234" y="3255935"/>
                  <a:pt x="319161" y="3286897"/>
                </a:cubicBezTo>
                <a:cubicBezTo>
                  <a:pt x="422134" y="3282778"/>
                  <a:pt x="525252" y="3281396"/>
                  <a:pt x="628079" y="3274541"/>
                </a:cubicBezTo>
                <a:cubicBezTo>
                  <a:pt x="650985" y="3273014"/>
                  <a:pt x="701970" y="3260525"/>
                  <a:pt x="726933" y="3249827"/>
                </a:cubicBezTo>
                <a:cubicBezTo>
                  <a:pt x="743864" y="3242571"/>
                  <a:pt x="759258" y="3231955"/>
                  <a:pt x="776361" y="3225114"/>
                </a:cubicBezTo>
                <a:cubicBezTo>
                  <a:pt x="800548" y="3215439"/>
                  <a:pt x="828826" y="3214850"/>
                  <a:pt x="850501" y="3200400"/>
                </a:cubicBezTo>
                <a:cubicBezTo>
                  <a:pt x="939182" y="3141280"/>
                  <a:pt x="903639" y="3171976"/>
                  <a:pt x="961712" y="3113903"/>
                </a:cubicBezTo>
                <a:cubicBezTo>
                  <a:pt x="990544" y="3074773"/>
                  <a:pt x="1015258" y="3070655"/>
                  <a:pt x="1023496" y="2965622"/>
                </a:cubicBezTo>
                <a:cubicBezTo>
                  <a:pt x="1031734" y="2860590"/>
                  <a:pt x="1040968" y="2615623"/>
                  <a:pt x="1011139" y="2483708"/>
                </a:cubicBezTo>
                <a:cubicBezTo>
                  <a:pt x="981310" y="2351793"/>
                  <a:pt x="889706" y="2257532"/>
                  <a:pt x="844522" y="2174128"/>
                </a:cubicBezTo>
                <a:cubicBezTo>
                  <a:pt x="799338" y="2090724"/>
                  <a:pt x="763425" y="2043379"/>
                  <a:pt x="740034" y="1983285"/>
                </a:cubicBezTo>
                <a:cubicBezTo>
                  <a:pt x="716643" y="1923191"/>
                  <a:pt x="716658" y="1880498"/>
                  <a:pt x="704177" y="1813561"/>
                </a:cubicBezTo>
                <a:cubicBezTo>
                  <a:pt x="691696" y="1746624"/>
                  <a:pt x="671964" y="1644948"/>
                  <a:pt x="665150" y="1581665"/>
                </a:cubicBezTo>
                <a:cubicBezTo>
                  <a:pt x="658336" y="1518382"/>
                  <a:pt x="655979" y="1565530"/>
                  <a:pt x="663294" y="1433863"/>
                </a:cubicBezTo>
                <a:cubicBezTo>
                  <a:pt x="675651" y="1345306"/>
                  <a:pt x="693857" y="1267177"/>
                  <a:pt x="707298" y="1206771"/>
                </a:cubicBezTo>
                <a:cubicBezTo>
                  <a:pt x="725465" y="1174199"/>
                  <a:pt x="796955" y="972065"/>
                  <a:pt x="813431" y="939114"/>
                </a:cubicBezTo>
                <a:cubicBezTo>
                  <a:pt x="852061" y="784598"/>
                  <a:pt x="816849" y="932421"/>
                  <a:pt x="838144" y="852616"/>
                </a:cubicBezTo>
                <a:cubicBezTo>
                  <a:pt x="857584" y="779764"/>
                  <a:pt x="858247" y="586976"/>
                  <a:pt x="859141" y="489025"/>
                </a:cubicBezTo>
                <a:cubicBezTo>
                  <a:pt x="860035" y="391074"/>
                  <a:pt x="853577" y="321315"/>
                  <a:pt x="843511" y="264907"/>
                </a:cubicBezTo>
                <a:cubicBezTo>
                  <a:pt x="833445" y="208499"/>
                  <a:pt x="813712" y="180990"/>
                  <a:pt x="798744" y="150576"/>
                </a:cubicBezTo>
                <a:cubicBezTo>
                  <a:pt x="783776" y="120162"/>
                  <a:pt x="771852" y="103399"/>
                  <a:pt x="753705" y="82422"/>
                </a:cubicBezTo>
                <a:cubicBezTo>
                  <a:pt x="735558" y="61445"/>
                  <a:pt x="712860" y="38451"/>
                  <a:pt x="689863" y="24714"/>
                </a:cubicBezTo>
                <a:cubicBezTo>
                  <a:pt x="666866" y="10977"/>
                  <a:pt x="658972" y="0"/>
                  <a:pt x="615723" y="0"/>
                </a:cubicBezTo>
                <a:cubicBezTo>
                  <a:pt x="572474" y="0"/>
                  <a:pt x="473102" y="15639"/>
                  <a:pt x="430371" y="24714"/>
                </a:cubicBezTo>
                <a:cubicBezTo>
                  <a:pt x="387640" y="33789"/>
                  <a:pt x="376391" y="46623"/>
                  <a:pt x="359339" y="54451"/>
                </a:cubicBezTo>
                <a:cubicBezTo>
                  <a:pt x="342288" y="62279"/>
                  <a:pt x="341786" y="65512"/>
                  <a:pt x="328062" y="71683"/>
                </a:cubicBezTo>
                <a:cubicBezTo>
                  <a:pt x="314338" y="77854"/>
                  <a:pt x="289058" y="67348"/>
                  <a:pt x="276995" y="91475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/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  <a:blipFill>
                <a:blip r:embed="rId3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/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  <a:blipFill>
                <a:blip r:embed="rId4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/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de-DE"/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/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  <a:blipFill>
                <a:blip r:embed="rId6"/>
                <a:stretch>
                  <a:fillRect r="-10661" b="-731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2932"/>
            <a:ext cx="7032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Il nostro Quantum </a:t>
            </a:r>
            <a:r>
              <a:rPr lang="it-IT" altLang="de-DE" sz="4000" b="1" dirty="0" err="1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circuit</a:t>
            </a: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...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0F255F-61DF-416D-811B-0DB41CC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573337"/>
            <a:ext cx="3928626" cy="3095756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5117B3F-E607-48C5-AF25-C701483D4F1D}"/>
              </a:ext>
            </a:extLst>
          </p:cNvPr>
          <p:cNvSpPr/>
          <p:nvPr/>
        </p:nvSpPr>
        <p:spPr bwMode="auto">
          <a:xfrm>
            <a:off x="5302250" y="2595562"/>
            <a:ext cx="1043327" cy="3286897"/>
          </a:xfrm>
          <a:custGeom>
            <a:avLst/>
            <a:gdLst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32486 w 1186248"/>
              <a:gd name="connsiteY89" fmla="*/ 2471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509455 w 1186248"/>
              <a:gd name="connsiteY89" fmla="*/ 86997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55871 w 1186248"/>
              <a:gd name="connsiteY90" fmla="*/ 68193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48451 w 1186248"/>
              <a:gd name="connsiteY19" fmla="*/ 133083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307123 w 1186248"/>
              <a:gd name="connsiteY19" fmla="*/ 1431582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7935 w 1189470"/>
              <a:gd name="connsiteY8" fmla="*/ 556054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64175 w 1189470"/>
              <a:gd name="connsiteY8" fmla="*/ 507726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02975 w 1169094"/>
              <a:gd name="connsiteY0" fmla="*/ 111211 h 3286897"/>
              <a:gd name="connsiteX1" fmla="*/ 341191 w 1169094"/>
              <a:gd name="connsiteY1" fmla="*/ 148281 h 3286897"/>
              <a:gd name="connsiteX2" fmla="*/ 304121 w 1169094"/>
              <a:gd name="connsiteY2" fmla="*/ 185351 h 3286897"/>
              <a:gd name="connsiteX3" fmla="*/ 267051 w 1169094"/>
              <a:gd name="connsiteY3" fmla="*/ 210065 h 3286897"/>
              <a:gd name="connsiteX4" fmla="*/ 205267 w 1169094"/>
              <a:gd name="connsiteY4" fmla="*/ 271849 h 3286897"/>
              <a:gd name="connsiteX5" fmla="*/ 143483 w 1169094"/>
              <a:gd name="connsiteY5" fmla="*/ 333633 h 3286897"/>
              <a:gd name="connsiteX6" fmla="*/ 69343 w 1169094"/>
              <a:gd name="connsiteY6" fmla="*/ 444843 h 3286897"/>
              <a:gd name="connsiteX7" fmla="*/ 44629 w 1169094"/>
              <a:gd name="connsiteY7" fmla="*/ 481914 h 3286897"/>
              <a:gd name="connsiteX8" fmla="*/ 243799 w 1169094"/>
              <a:gd name="connsiteY8" fmla="*/ 507726 h 3286897"/>
              <a:gd name="connsiteX9" fmla="*/ 257520 w 1169094"/>
              <a:gd name="connsiteY9" fmla="*/ 593009 h 3286897"/>
              <a:gd name="connsiteX10" fmla="*/ 246095 w 1169094"/>
              <a:gd name="connsiteY10" fmla="*/ 855473 h 3286897"/>
              <a:gd name="connsiteX11" fmla="*/ 12750 w 1169094"/>
              <a:gd name="connsiteY11" fmla="*/ 943845 h 3286897"/>
              <a:gd name="connsiteX12" fmla="*/ 36693 w 1169094"/>
              <a:gd name="connsiteY12" fmla="*/ 1015477 h 3286897"/>
              <a:gd name="connsiteX13" fmla="*/ 81945 w 1169094"/>
              <a:gd name="connsiteY13" fmla="*/ 1100857 h 3286897"/>
              <a:gd name="connsiteX14" fmla="*/ 127129 w 1169094"/>
              <a:gd name="connsiteY14" fmla="*/ 1141941 h 3286897"/>
              <a:gd name="connsiteX15" fmla="*/ 165911 w 1169094"/>
              <a:gd name="connsiteY15" fmla="*/ 1162666 h 3286897"/>
              <a:gd name="connsiteX16" fmla="*/ 179218 w 1169094"/>
              <a:gd name="connsiteY16" fmla="*/ 1171412 h 3286897"/>
              <a:gd name="connsiteX17" fmla="*/ 185038 w 1169094"/>
              <a:gd name="connsiteY17" fmla="*/ 1161311 h 3286897"/>
              <a:gd name="connsiteX18" fmla="*/ 206006 w 1169094"/>
              <a:gd name="connsiteY18" fmla="*/ 1182780 h 3286897"/>
              <a:gd name="connsiteX19" fmla="*/ 228623 w 1169094"/>
              <a:gd name="connsiteY19" fmla="*/ 1202307 h 3286897"/>
              <a:gd name="connsiteX20" fmla="*/ 264372 w 1169094"/>
              <a:gd name="connsiteY20" fmla="*/ 1230617 h 3286897"/>
              <a:gd name="connsiteX21" fmla="*/ 290672 w 1169094"/>
              <a:gd name="connsiteY21" fmla="*/ 1262137 h 3286897"/>
              <a:gd name="connsiteX22" fmla="*/ 354479 w 1169094"/>
              <a:gd name="connsiteY22" fmla="*/ 1287203 h 3286897"/>
              <a:gd name="connsiteX23" fmla="*/ 419925 w 1169094"/>
              <a:gd name="connsiteY23" fmla="*/ 1391365 h 3286897"/>
              <a:gd name="connsiteX24" fmla="*/ 465987 w 1169094"/>
              <a:gd name="connsiteY24" fmla="*/ 1463206 h 3286897"/>
              <a:gd name="connsiteX25" fmla="*/ 484224 w 1169094"/>
              <a:gd name="connsiteY25" fmla="*/ 1615956 h 3286897"/>
              <a:gd name="connsiteX26" fmla="*/ 475921 w 1169094"/>
              <a:gd name="connsiteY26" fmla="*/ 1731972 h 3286897"/>
              <a:gd name="connsiteX27" fmla="*/ 461930 w 1169094"/>
              <a:gd name="connsiteY27" fmla="*/ 1833052 h 3286897"/>
              <a:gd name="connsiteX28" fmla="*/ 427689 w 1169094"/>
              <a:gd name="connsiteY28" fmla="*/ 2125362 h 3286897"/>
              <a:gd name="connsiteX29" fmla="*/ 402975 w 1169094"/>
              <a:gd name="connsiteY29" fmla="*/ 2162433 h 3286897"/>
              <a:gd name="connsiteX30" fmla="*/ 378262 w 1169094"/>
              <a:gd name="connsiteY30" fmla="*/ 2211860 h 3286897"/>
              <a:gd name="connsiteX31" fmla="*/ 328835 w 1169094"/>
              <a:gd name="connsiteY31" fmla="*/ 2286000 h 3286897"/>
              <a:gd name="connsiteX32" fmla="*/ 267051 w 1169094"/>
              <a:gd name="connsiteY32" fmla="*/ 2372497 h 3286897"/>
              <a:gd name="connsiteX33" fmla="*/ 229981 w 1169094"/>
              <a:gd name="connsiteY33" fmla="*/ 2446638 h 3286897"/>
              <a:gd name="connsiteX34" fmla="*/ 217624 w 1169094"/>
              <a:gd name="connsiteY34" fmla="*/ 2483708 h 3286897"/>
              <a:gd name="connsiteX35" fmla="*/ 155840 w 1169094"/>
              <a:gd name="connsiteY35" fmla="*/ 2557849 h 3286897"/>
              <a:gd name="connsiteX36" fmla="*/ 118770 w 1169094"/>
              <a:gd name="connsiteY36" fmla="*/ 2656703 h 3286897"/>
              <a:gd name="connsiteX37" fmla="*/ 94056 w 1169094"/>
              <a:gd name="connsiteY37" fmla="*/ 2730843 h 3286897"/>
              <a:gd name="connsiteX38" fmla="*/ 81700 w 1169094"/>
              <a:gd name="connsiteY38" fmla="*/ 2767914 h 3286897"/>
              <a:gd name="connsiteX39" fmla="*/ 94056 w 1169094"/>
              <a:gd name="connsiteY39" fmla="*/ 3002692 h 3286897"/>
              <a:gd name="connsiteX40" fmla="*/ 106413 w 1169094"/>
              <a:gd name="connsiteY40" fmla="*/ 3052119 h 3286897"/>
              <a:gd name="connsiteX41" fmla="*/ 143483 w 1169094"/>
              <a:gd name="connsiteY41" fmla="*/ 3089189 h 3286897"/>
              <a:gd name="connsiteX42" fmla="*/ 180554 w 1169094"/>
              <a:gd name="connsiteY42" fmla="*/ 3163330 h 3286897"/>
              <a:gd name="connsiteX43" fmla="*/ 217624 w 1169094"/>
              <a:gd name="connsiteY43" fmla="*/ 3188043 h 3286897"/>
              <a:gd name="connsiteX44" fmla="*/ 267051 w 1169094"/>
              <a:gd name="connsiteY44" fmla="*/ 3225114 h 3286897"/>
              <a:gd name="connsiteX45" fmla="*/ 316478 w 1169094"/>
              <a:gd name="connsiteY45" fmla="*/ 3237470 h 3286897"/>
              <a:gd name="connsiteX46" fmla="*/ 440046 w 1169094"/>
              <a:gd name="connsiteY46" fmla="*/ 3286897 h 3286897"/>
              <a:gd name="connsiteX47" fmla="*/ 748964 w 1169094"/>
              <a:gd name="connsiteY47" fmla="*/ 3274541 h 3286897"/>
              <a:gd name="connsiteX48" fmla="*/ 847818 w 1169094"/>
              <a:gd name="connsiteY48" fmla="*/ 3249827 h 3286897"/>
              <a:gd name="connsiteX49" fmla="*/ 897246 w 1169094"/>
              <a:gd name="connsiteY49" fmla="*/ 3225114 h 3286897"/>
              <a:gd name="connsiteX50" fmla="*/ 971386 w 1169094"/>
              <a:gd name="connsiteY50" fmla="*/ 3200400 h 3286897"/>
              <a:gd name="connsiteX51" fmla="*/ 1082597 w 1169094"/>
              <a:gd name="connsiteY51" fmla="*/ 3113903 h 3286897"/>
              <a:gd name="connsiteX52" fmla="*/ 1119667 w 1169094"/>
              <a:gd name="connsiteY52" fmla="*/ 3039762 h 3286897"/>
              <a:gd name="connsiteX53" fmla="*/ 1144381 w 1169094"/>
              <a:gd name="connsiteY53" fmla="*/ 2965622 h 3286897"/>
              <a:gd name="connsiteX54" fmla="*/ 1169094 w 1169094"/>
              <a:gd name="connsiteY54" fmla="*/ 2916195 h 3286897"/>
              <a:gd name="connsiteX55" fmla="*/ 1156737 w 1169094"/>
              <a:gd name="connsiteY55" fmla="*/ 2582562 h 3286897"/>
              <a:gd name="connsiteX56" fmla="*/ 1132024 w 1169094"/>
              <a:gd name="connsiteY56" fmla="*/ 2483708 h 3286897"/>
              <a:gd name="connsiteX57" fmla="*/ 1094954 w 1169094"/>
              <a:gd name="connsiteY57" fmla="*/ 2360141 h 3286897"/>
              <a:gd name="connsiteX58" fmla="*/ 1082597 w 1169094"/>
              <a:gd name="connsiteY58" fmla="*/ 2323070 h 3286897"/>
              <a:gd name="connsiteX59" fmla="*/ 1029494 w 1169094"/>
              <a:gd name="connsiteY59" fmla="*/ 2265270 h 3286897"/>
              <a:gd name="connsiteX60" fmla="*/ 965407 w 1169094"/>
              <a:gd name="connsiteY60" fmla="*/ 2174128 h 3286897"/>
              <a:gd name="connsiteX61" fmla="*/ 898771 w 1169094"/>
              <a:gd name="connsiteY61" fmla="*/ 2089592 h 3286897"/>
              <a:gd name="connsiteX62" fmla="*/ 860919 w 1169094"/>
              <a:gd name="connsiteY62" fmla="*/ 1983285 h 3286897"/>
              <a:gd name="connsiteX63" fmla="*/ 837411 w 1169094"/>
              <a:gd name="connsiteY63" fmla="*/ 1884814 h 3286897"/>
              <a:gd name="connsiteX64" fmla="*/ 825062 w 1169094"/>
              <a:gd name="connsiteY64" fmla="*/ 1813561 h 3286897"/>
              <a:gd name="connsiteX65" fmla="*/ 810748 w 1169094"/>
              <a:gd name="connsiteY65" fmla="*/ 1729946 h 3286897"/>
              <a:gd name="connsiteX66" fmla="*/ 798391 w 1169094"/>
              <a:gd name="connsiteY66" fmla="*/ 1631092 h 3286897"/>
              <a:gd name="connsiteX67" fmla="*/ 786035 w 1169094"/>
              <a:gd name="connsiteY67" fmla="*/ 1581665 h 3286897"/>
              <a:gd name="connsiteX68" fmla="*/ 798391 w 1169094"/>
              <a:gd name="connsiteY68" fmla="*/ 1186249 h 3286897"/>
              <a:gd name="connsiteX69" fmla="*/ 823105 w 1169094"/>
              <a:gd name="connsiteY69" fmla="*/ 1099751 h 3286897"/>
              <a:gd name="connsiteX70" fmla="*/ 860175 w 1169094"/>
              <a:gd name="connsiteY70" fmla="*/ 1050324 h 3286897"/>
              <a:gd name="connsiteX71" fmla="*/ 872532 w 1169094"/>
              <a:gd name="connsiteY71" fmla="*/ 1013254 h 3286897"/>
              <a:gd name="connsiteX72" fmla="*/ 934316 w 1169094"/>
              <a:gd name="connsiteY72" fmla="*/ 939114 h 3286897"/>
              <a:gd name="connsiteX73" fmla="*/ 959029 w 1169094"/>
              <a:gd name="connsiteY73" fmla="*/ 852616 h 3286897"/>
              <a:gd name="connsiteX74" fmla="*/ 971386 w 1169094"/>
              <a:gd name="connsiteY74" fmla="*/ 803189 h 3286897"/>
              <a:gd name="connsiteX75" fmla="*/ 996100 w 1169094"/>
              <a:gd name="connsiteY75" fmla="*/ 753762 h 3286897"/>
              <a:gd name="connsiteX76" fmla="*/ 1020813 w 1169094"/>
              <a:gd name="connsiteY76" fmla="*/ 667265 h 3286897"/>
              <a:gd name="connsiteX77" fmla="*/ 1033170 w 1169094"/>
              <a:gd name="connsiteY77" fmla="*/ 630195 h 3286897"/>
              <a:gd name="connsiteX78" fmla="*/ 1070240 w 1169094"/>
              <a:gd name="connsiteY78" fmla="*/ 494270 h 3286897"/>
              <a:gd name="connsiteX79" fmla="*/ 1057883 w 1169094"/>
              <a:gd name="connsiteY79" fmla="*/ 247135 h 3286897"/>
              <a:gd name="connsiteX80" fmla="*/ 1045527 w 1169094"/>
              <a:gd name="connsiteY80" fmla="*/ 210065 h 3286897"/>
              <a:gd name="connsiteX81" fmla="*/ 1008456 w 1169094"/>
              <a:gd name="connsiteY81" fmla="*/ 172995 h 3286897"/>
              <a:gd name="connsiteX82" fmla="*/ 971386 w 1169094"/>
              <a:gd name="connsiteY82" fmla="*/ 123568 h 3286897"/>
              <a:gd name="connsiteX83" fmla="*/ 934316 w 1169094"/>
              <a:gd name="connsiteY83" fmla="*/ 98854 h 3286897"/>
              <a:gd name="connsiteX84" fmla="*/ 897246 w 1169094"/>
              <a:gd name="connsiteY84" fmla="*/ 61784 h 3286897"/>
              <a:gd name="connsiteX85" fmla="*/ 860175 w 1169094"/>
              <a:gd name="connsiteY85" fmla="*/ 49427 h 3286897"/>
              <a:gd name="connsiteX86" fmla="*/ 810748 w 1169094"/>
              <a:gd name="connsiteY86" fmla="*/ 24714 h 3286897"/>
              <a:gd name="connsiteX87" fmla="*/ 736608 w 1169094"/>
              <a:gd name="connsiteY87" fmla="*/ 0 h 3286897"/>
              <a:gd name="connsiteX88" fmla="*/ 551256 w 1169094"/>
              <a:gd name="connsiteY88" fmla="*/ 24714 h 3286897"/>
              <a:gd name="connsiteX89" fmla="*/ 480224 w 1169094"/>
              <a:gd name="connsiteY89" fmla="*/ 54451 h 3286897"/>
              <a:gd name="connsiteX90" fmla="*/ 448947 w 1169094"/>
              <a:gd name="connsiteY90" fmla="*/ 71683 h 3286897"/>
              <a:gd name="connsiteX91" fmla="*/ 407645 w 1169094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38608 w 1163903"/>
              <a:gd name="connsiteY8" fmla="*/ 507726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22245 w 1163903"/>
              <a:gd name="connsiteY8" fmla="*/ 509957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67126 w 1133245"/>
              <a:gd name="connsiteY0" fmla="*/ 111211 h 3286897"/>
              <a:gd name="connsiteX1" fmla="*/ 305342 w 1133245"/>
              <a:gd name="connsiteY1" fmla="*/ 148281 h 3286897"/>
              <a:gd name="connsiteX2" fmla="*/ 268272 w 1133245"/>
              <a:gd name="connsiteY2" fmla="*/ 185351 h 3286897"/>
              <a:gd name="connsiteX3" fmla="*/ 231202 w 1133245"/>
              <a:gd name="connsiteY3" fmla="*/ 210065 h 3286897"/>
              <a:gd name="connsiteX4" fmla="*/ 169418 w 1133245"/>
              <a:gd name="connsiteY4" fmla="*/ 271849 h 3286897"/>
              <a:gd name="connsiteX5" fmla="*/ 107634 w 1133245"/>
              <a:gd name="connsiteY5" fmla="*/ 333633 h 3286897"/>
              <a:gd name="connsiteX6" fmla="*/ 33494 w 1133245"/>
              <a:gd name="connsiteY6" fmla="*/ 444843 h 3286897"/>
              <a:gd name="connsiteX7" fmla="*/ 8780 w 1133245"/>
              <a:gd name="connsiteY7" fmla="*/ 481914 h 3286897"/>
              <a:gd name="connsiteX8" fmla="*/ 191587 w 1133245"/>
              <a:gd name="connsiteY8" fmla="*/ 509957 h 3286897"/>
              <a:gd name="connsiteX9" fmla="*/ 221671 w 1133245"/>
              <a:gd name="connsiteY9" fmla="*/ 593009 h 3286897"/>
              <a:gd name="connsiteX10" fmla="*/ 136615 w 1133245"/>
              <a:gd name="connsiteY10" fmla="*/ 865515 h 3286897"/>
              <a:gd name="connsiteX11" fmla="*/ 138306 w 1133245"/>
              <a:gd name="connsiteY11" fmla="*/ 929889 h 3286897"/>
              <a:gd name="connsiteX12" fmla="*/ 844 w 1133245"/>
              <a:gd name="connsiteY12" fmla="*/ 1015477 h 3286897"/>
              <a:gd name="connsiteX13" fmla="*/ 46096 w 1133245"/>
              <a:gd name="connsiteY13" fmla="*/ 1100857 h 3286897"/>
              <a:gd name="connsiteX14" fmla="*/ 91280 w 1133245"/>
              <a:gd name="connsiteY14" fmla="*/ 1141941 h 3286897"/>
              <a:gd name="connsiteX15" fmla="*/ 130062 w 1133245"/>
              <a:gd name="connsiteY15" fmla="*/ 1162666 h 3286897"/>
              <a:gd name="connsiteX16" fmla="*/ 143369 w 1133245"/>
              <a:gd name="connsiteY16" fmla="*/ 1171412 h 3286897"/>
              <a:gd name="connsiteX17" fmla="*/ 149189 w 1133245"/>
              <a:gd name="connsiteY17" fmla="*/ 1161311 h 3286897"/>
              <a:gd name="connsiteX18" fmla="*/ 170157 w 1133245"/>
              <a:gd name="connsiteY18" fmla="*/ 1182780 h 3286897"/>
              <a:gd name="connsiteX19" fmla="*/ 192774 w 1133245"/>
              <a:gd name="connsiteY19" fmla="*/ 1202307 h 3286897"/>
              <a:gd name="connsiteX20" fmla="*/ 228523 w 1133245"/>
              <a:gd name="connsiteY20" fmla="*/ 1230617 h 3286897"/>
              <a:gd name="connsiteX21" fmla="*/ 254823 w 1133245"/>
              <a:gd name="connsiteY21" fmla="*/ 1262137 h 3286897"/>
              <a:gd name="connsiteX22" fmla="*/ 318630 w 1133245"/>
              <a:gd name="connsiteY22" fmla="*/ 1287203 h 3286897"/>
              <a:gd name="connsiteX23" fmla="*/ 384076 w 1133245"/>
              <a:gd name="connsiteY23" fmla="*/ 1391365 h 3286897"/>
              <a:gd name="connsiteX24" fmla="*/ 430138 w 1133245"/>
              <a:gd name="connsiteY24" fmla="*/ 1463206 h 3286897"/>
              <a:gd name="connsiteX25" fmla="*/ 448375 w 1133245"/>
              <a:gd name="connsiteY25" fmla="*/ 1615956 h 3286897"/>
              <a:gd name="connsiteX26" fmla="*/ 440072 w 1133245"/>
              <a:gd name="connsiteY26" fmla="*/ 1731972 h 3286897"/>
              <a:gd name="connsiteX27" fmla="*/ 426081 w 1133245"/>
              <a:gd name="connsiteY27" fmla="*/ 1833052 h 3286897"/>
              <a:gd name="connsiteX28" fmla="*/ 391840 w 1133245"/>
              <a:gd name="connsiteY28" fmla="*/ 2125362 h 3286897"/>
              <a:gd name="connsiteX29" fmla="*/ 367126 w 1133245"/>
              <a:gd name="connsiteY29" fmla="*/ 2162433 h 3286897"/>
              <a:gd name="connsiteX30" fmla="*/ 342413 w 1133245"/>
              <a:gd name="connsiteY30" fmla="*/ 2211860 h 3286897"/>
              <a:gd name="connsiteX31" fmla="*/ 292986 w 1133245"/>
              <a:gd name="connsiteY31" fmla="*/ 2286000 h 3286897"/>
              <a:gd name="connsiteX32" fmla="*/ 231202 w 1133245"/>
              <a:gd name="connsiteY32" fmla="*/ 2372497 h 3286897"/>
              <a:gd name="connsiteX33" fmla="*/ 194132 w 1133245"/>
              <a:gd name="connsiteY33" fmla="*/ 2446638 h 3286897"/>
              <a:gd name="connsiteX34" fmla="*/ 181775 w 1133245"/>
              <a:gd name="connsiteY34" fmla="*/ 2483708 h 3286897"/>
              <a:gd name="connsiteX35" fmla="*/ 119991 w 1133245"/>
              <a:gd name="connsiteY35" fmla="*/ 2557849 h 3286897"/>
              <a:gd name="connsiteX36" fmla="*/ 82921 w 1133245"/>
              <a:gd name="connsiteY36" fmla="*/ 2656703 h 3286897"/>
              <a:gd name="connsiteX37" fmla="*/ 58207 w 1133245"/>
              <a:gd name="connsiteY37" fmla="*/ 2730843 h 3286897"/>
              <a:gd name="connsiteX38" fmla="*/ 45851 w 1133245"/>
              <a:gd name="connsiteY38" fmla="*/ 2767914 h 3286897"/>
              <a:gd name="connsiteX39" fmla="*/ 58207 w 1133245"/>
              <a:gd name="connsiteY39" fmla="*/ 3002692 h 3286897"/>
              <a:gd name="connsiteX40" fmla="*/ 70564 w 1133245"/>
              <a:gd name="connsiteY40" fmla="*/ 3052119 h 3286897"/>
              <a:gd name="connsiteX41" fmla="*/ 107634 w 1133245"/>
              <a:gd name="connsiteY41" fmla="*/ 3089189 h 3286897"/>
              <a:gd name="connsiteX42" fmla="*/ 144705 w 1133245"/>
              <a:gd name="connsiteY42" fmla="*/ 3163330 h 3286897"/>
              <a:gd name="connsiteX43" fmla="*/ 181775 w 1133245"/>
              <a:gd name="connsiteY43" fmla="*/ 3188043 h 3286897"/>
              <a:gd name="connsiteX44" fmla="*/ 231202 w 1133245"/>
              <a:gd name="connsiteY44" fmla="*/ 3225114 h 3286897"/>
              <a:gd name="connsiteX45" fmla="*/ 280629 w 1133245"/>
              <a:gd name="connsiteY45" fmla="*/ 3237470 h 3286897"/>
              <a:gd name="connsiteX46" fmla="*/ 404197 w 1133245"/>
              <a:gd name="connsiteY46" fmla="*/ 3286897 h 3286897"/>
              <a:gd name="connsiteX47" fmla="*/ 713115 w 1133245"/>
              <a:gd name="connsiteY47" fmla="*/ 3274541 h 3286897"/>
              <a:gd name="connsiteX48" fmla="*/ 811969 w 1133245"/>
              <a:gd name="connsiteY48" fmla="*/ 3249827 h 3286897"/>
              <a:gd name="connsiteX49" fmla="*/ 861397 w 1133245"/>
              <a:gd name="connsiteY49" fmla="*/ 3225114 h 3286897"/>
              <a:gd name="connsiteX50" fmla="*/ 935537 w 1133245"/>
              <a:gd name="connsiteY50" fmla="*/ 3200400 h 3286897"/>
              <a:gd name="connsiteX51" fmla="*/ 1046748 w 1133245"/>
              <a:gd name="connsiteY51" fmla="*/ 3113903 h 3286897"/>
              <a:gd name="connsiteX52" fmla="*/ 1083818 w 1133245"/>
              <a:gd name="connsiteY52" fmla="*/ 3039762 h 3286897"/>
              <a:gd name="connsiteX53" fmla="*/ 1108532 w 1133245"/>
              <a:gd name="connsiteY53" fmla="*/ 2965622 h 3286897"/>
              <a:gd name="connsiteX54" fmla="*/ 1133245 w 1133245"/>
              <a:gd name="connsiteY54" fmla="*/ 2916195 h 3286897"/>
              <a:gd name="connsiteX55" fmla="*/ 1120888 w 1133245"/>
              <a:gd name="connsiteY55" fmla="*/ 2582562 h 3286897"/>
              <a:gd name="connsiteX56" fmla="*/ 1096175 w 1133245"/>
              <a:gd name="connsiteY56" fmla="*/ 2483708 h 3286897"/>
              <a:gd name="connsiteX57" fmla="*/ 1059105 w 1133245"/>
              <a:gd name="connsiteY57" fmla="*/ 2360141 h 3286897"/>
              <a:gd name="connsiteX58" fmla="*/ 1046748 w 1133245"/>
              <a:gd name="connsiteY58" fmla="*/ 2323070 h 3286897"/>
              <a:gd name="connsiteX59" fmla="*/ 993645 w 1133245"/>
              <a:gd name="connsiteY59" fmla="*/ 2265270 h 3286897"/>
              <a:gd name="connsiteX60" fmla="*/ 929558 w 1133245"/>
              <a:gd name="connsiteY60" fmla="*/ 2174128 h 3286897"/>
              <a:gd name="connsiteX61" fmla="*/ 862922 w 1133245"/>
              <a:gd name="connsiteY61" fmla="*/ 2089592 h 3286897"/>
              <a:gd name="connsiteX62" fmla="*/ 825070 w 1133245"/>
              <a:gd name="connsiteY62" fmla="*/ 1983285 h 3286897"/>
              <a:gd name="connsiteX63" fmla="*/ 801562 w 1133245"/>
              <a:gd name="connsiteY63" fmla="*/ 1884814 h 3286897"/>
              <a:gd name="connsiteX64" fmla="*/ 789213 w 1133245"/>
              <a:gd name="connsiteY64" fmla="*/ 1813561 h 3286897"/>
              <a:gd name="connsiteX65" fmla="*/ 774899 w 1133245"/>
              <a:gd name="connsiteY65" fmla="*/ 1729946 h 3286897"/>
              <a:gd name="connsiteX66" fmla="*/ 762542 w 1133245"/>
              <a:gd name="connsiteY66" fmla="*/ 1631092 h 3286897"/>
              <a:gd name="connsiteX67" fmla="*/ 750186 w 1133245"/>
              <a:gd name="connsiteY67" fmla="*/ 1581665 h 3286897"/>
              <a:gd name="connsiteX68" fmla="*/ 762542 w 1133245"/>
              <a:gd name="connsiteY68" fmla="*/ 1186249 h 3286897"/>
              <a:gd name="connsiteX69" fmla="*/ 787256 w 1133245"/>
              <a:gd name="connsiteY69" fmla="*/ 1099751 h 3286897"/>
              <a:gd name="connsiteX70" fmla="*/ 824326 w 1133245"/>
              <a:gd name="connsiteY70" fmla="*/ 1050324 h 3286897"/>
              <a:gd name="connsiteX71" fmla="*/ 836683 w 1133245"/>
              <a:gd name="connsiteY71" fmla="*/ 1013254 h 3286897"/>
              <a:gd name="connsiteX72" fmla="*/ 898467 w 1133245"/>
              <a:gd name="connsiteY72" fmla="*/ 939114 h 3286897"/>
              <a:gd name="connsiteX73" fmla="*/ 923180 w 1133245"/>
              <a:gd name="connsiteY73" fmla="*/ 852616 h 3286897"/>
              <a:gd name="connsiteX74" fmla="*/ 935537 w 1133245"/>
              <a:gd name="connsiteY74" fmla="*/ 803189 h 3286897"/>
              <a:gd name="connsiteX75" fmla="*/ 960251 w 1133245"/>
              <a:gd name="connsiteY75" fmla="*/ 753762 h 3286897"/>
              <a:gd name="connsiteX76" fmla="*/ 984964 w 1133245"/>
              <a:gd name="connsiteY76" fmla="*/ 667265 h 3286897"/>
              <a:gd name="connsiteX77" fmla="*/ 997321 w 1133245"/>
              <a:gd name="connsiteY77" fmla="*/ 630195 h 3286897"/>
              <a:gd name="connsiteX78" fmla="*/ 1034391 w 1133245"/>
              <a:gd name="connsiteY78" fmla="*/ 494270 h 3286897"/>
              <a:gd name="connsiteX79" fmla="*/ 1022034 w 1133245"/>
              <a:gd name="connsiteY79" fmla="*/ 247135 h 3286897"/>
              <a:gd name="connsiteX80" fmla="*/ 1009678 w 1133245"/>
              <a:gd name="connsiteY80" fmla="*/ 210065 h 3286897"/>
              <a:gd name="connsiteX81" fmla="*/ 972607 w 1133245"/>
              <a:gd name="connsiteY81" fmla="*/ 172995 h 3286897"/>
              <a:gd name="connsiteX82" fmla="*/ 935537 w 1133245"/>
              <a:gd name="connsiteY82" fmla="*/ 123568 h 3286897"/>
              <a:gd name="connsiteX83" fmla="*/ 898467 w 1133245"/>
              <a:gd name="connsiteY83" fmla="*/ 98854 h 3286897"/>
              <a:gd name="connsiteX84" fmla="*/ 861397 w 1133245"/>
              <a:gd name="connsiteY84" fmla="*/ 61784 h 3286897"/>
              <a:gd name="connsiteX85" fmla="*/ 824326 w 1133245"/>
              <a:gd name="connsiteY85" fmla="*/ 49427 h 3286897"/>
              <a:gd name="connsiteX86" fmla="*/ 774899 w 1133245"/>
              <a:gd name="connsiteY86" fmla="*/ 24714 h 3286897"/>
              <a:gd name="connsiteX87" fmla="*/ 700759 w 1133245"/>
              <a:gd name="connsiteY87" fmla="*/ 0 h 3286897"/>
              <a:gd name="connsiteX88" fmla="*/ 515407 w 1133245"/>
              <a:gd name="connsiteY88" fmla="*/ 24714 h 3286897"/>
              <a:gd name="connsiteX89" fmla="*/ 444375 w 1133245"/>
              <a:gd name="connsiteY89" fmla="*/ 54451 h 3286897"/>
              <a:gd name="connsiteX90" fmla="*/ 413098 w 1133245"/>
              <a:gd name="connsiteY90" fmla="*/ 71683 h 3286897"/>
              <a:gd name="connsiteX91" fmla="*/ 371796 w 1133245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90966 w 1132931"/>
              <a:gd name="connsiteY14" fmla="*/ 1141941 h 3286897"/>
              <a:gd name="connsiteX15" fmla="*/ 129748 w 1132931"/>
              <a:gd name="connsiteY15" fmla="*/ 1162666 h 3286897"/>
              <a:gd name="connsiteX16" fmla="*/ 143055 w 1132931"/>
              <a:gd name="connsiteY16" fmla="*/ 1171412 h 3286897"/>
              <a:gd name="connsiteX17" fmla="*/ 148875 w 1132931"/>
              <a:gd name="connsiteY17" fmla="*/ 1161311 h 3286897"/>
              <a:gd name="connsiteX18" fmla="*/ 169843 w 1132931"/>
              <a:gd name="connsiteY18" fmla="*/ 1182780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86533 w 1132931"/>
              <a:gd name="connsiteY18" fmla="*/ 1189278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59009 w 1132931"/>
              <a:gd name="connsiteY14" fmla="*/ 111570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0559 w 1132931"/>
              <a:gd name="connsiteY14" fmla="*/ 1139143 h 3286897"/>
              <a:gd name="connsiteX15" fmla="*/ 176033 w 1132931"/>
              <a:gd name="connsiteY15" fmla="*/ 1170942 h 3286897"/>
              <a:gd name="connsiteX16" fmla="*/ 186533 w 1132931"/>
              <a:gd name="connsiteY16" fmla="*/ 1189278 h 3286897"/>
              <a:gd name="connsiteX17" fmla="*/ 192460 w 1132931"/>
              <a:gd name="connsiteY17" fmla="*/ 1202307 h 3286897"/>
              <a:gd name="connsiteX18" fmla="*/ 228209 w 1132931"/>
              <a:gd name="connsiteY18" fmla="*/ 1230617 h 3286897"/>
              <a:gd name="connsiteX19" fmla="*/ 254509 w 1132931"/>
              <a:gd name="connsiteY19" fmla="*/ 1262137 h 3286897"/>
              <a:gd name="connsiteX20" fmla="*/ 318316 w 1132931"/>
              <a:gd name="connsiteY20" fmla="*/ 1287203 h 3286897"/>
              <a:gd name="connsiteX21" fmla="*/ 383762 w 1132931"/>
              <a:gd name="connsiteY21" fmla="*/ 1391365 h 3286897"/>
              <a:gd name="connsiteX22" fmla="*/ 429824 w 1132931"/>
              <a:gd name="connsiteY22" fmla="*/ 1463206 h 3286897"/>
              <a:gd name="connsiteX23" fmla="*/ 448061 w 1132931"/>
              <a:gd name="connsiteY23" fmla="*/ 1615956 h 3286897"/>
              <a:gd name="connsiteX24" fmla="*/ 439758 w 1132931"/>
              <a:gd name="connsiteY24" fmla="*/ 1731972 h 3286897"/>
              <a:gd name="connsiteX25" fmla="*/ 425767 w 1132931"/>
              <a:gd name="connsiteY25" fmla="*/ 1833052 h 3286897"/>
              <a:gd name="connsiteX26" fmla="*/ 391526 w 1132931"/>
              <a:gd name="connsiteY26" fmla="*/ 2125362 h 3286897"/>
              <a:gd name="connsiteX27" fmla="*/ 366812 w 1132931"/>
              <a:gd name="connsiteY27" fmla="*/ 2162433 h 3286897"/>
              <a:gd name="connsiteX28" fmla="*/ 342099 w 1132931"/>
              <a:gd name="connsiteY28" fmla="*/ 2211860 h 3286897"/>
              <a:gd name="connsiteX29" fmla="*/ 292672 w 1132931"/>
              <a:gd name="connsiteY29" fmla="*/ 2286000 h 3286897"/>
              <a:gd name="connsiteX30" fmla="*/ 230888 w 1132931"/>
              <a:gd name="connsiteY30" fmla="*/ 2372497 h 3286897"/>
              <a:gd name="connsiteX31" fmla="*/ 193818 w 1132931"/>
              <a:gd name="connsiteY31" fmla="*/ 2446638 h 3286897"/>
              <a:gd name="connsiteX32" fmla="*/ 181461 w 1132931"/>
              <a:gd name="connsiteY32" fmla="*/ 2483708 h 3286897"/>
              <a:gd name="connsiteX33" fmla="*/ 119677 w 1132931"/>
              <a:gd name="connsiteY33" fmla="*/ 2557849 h 3286897"/>
              <a:gd name="connsiteX34" fmla="*/ 82607 w 1132931"/>
              <a:gd name="connsiteY34" fmla="*/ 2656703 h 3286897"/>
              <a:gd name="connsiteX35" fmla="*/ 57893 w 1132931"/>
              <a:gd name="connsiteY35" fmla="*/ 2730843 h 3286897"/>
              <a:gd name="connsiteX36" fmla="*/ 45537 w 1132931"/>
              <a:gd name="connsiteY36" fmla="*/ 2767914 h 3286897"/>
              <a:gd name="connsiteX37" fmla="*/ 57893 w 1132931"/>
              <a:gd name="connsiteY37" fmla="*/ 3002692 h 3286897"/>
              <a:gd name="connsiteX38" fmla="*/ 70250 w 1132931"/>
              <a:gd name="connsiteY38" fmla="*/ 3052119 h 3286897"/>
              <a:gd name="connsiteX39" fmla="*/ 107320 w 1132931"/>
              <a:gd name="connsiteY39" fmla="*/ 3089189 h 3286897"/>
              <a:gd name="connsiteX40" fmla="*/ 144391 w 1132931"/>
              <a:gd name="connsiteY40" fmla="*/ 3163330 h 3286897"/>
              <a:gd name="connsiteX41" fmla="*/ 181461 w 1132931"/>
              <a:gd name="connsiteY41" fmla="*/ 3188043 h 3286897"/>
              <a:gd name="connsiteX42" fmla="*/ 230888 w 1132931"/>
              <a:gd name="connsiteY42" fmla="*/ 3225114 h 3286897"/>
              <a:gd name="connsiteX43" fmla="*/ 280315 w 1132931"/>
              <a:gd name="connsiteY43" fmla="*/ 3237470 h 3286897"/>
              <a:gd name="connsiteX44" fmla="*/ 403883 w 1132931"/>
              <a:gd name="connsiteY44" fmla="*/ 3286897 h 3286897"/>
              <a:gd name="connsiteX45" fmla="*/ 712801 w 1132931"/>
              <a:gd name="connsiteY45" fmla="*/ 3274541 h 3286897"/>
              <a:gd name="connsiteX46" fmla="*/ 811655 w 1132931"/>
              <a:gd name="connsiteY46" fmla="*/ 3249827 h 3286897"/>
              <a:gd name="connsiteX47" fmla="*/ 861083 w 1132931"/>
              <a:gd name="connsiteY47" fmla="*/ 3225114 h 3286897"/>
              <a:gd name="connsiteX48" fmla="*/ 935223 w 1132931"/>
              <a:gd name="connsiteY48" fmla="*/ 3200400 h 3286897"/>
              <a:gd name="connsiteX49" fmla="*/ 1046434 w 1132931"/>
              <a:gd name="connsiteY49" fmla="*/ 3113903 h 3286897"/>
              <a:gd name="connsiteX50" fmla="*/ 1083504 w 1132931"/>
              <a:gd name="connsiteY50" fmla="*/ 3039762 h 3286897"/>
              <a:gd name="connsiteX51" fmla="*/ 1108218 w 1132931"/>
              <a:gd name="connsiteY51" fmla="*/ 2965622 h 3286897"/>
              <a:gd name="connsiteX52" fmla="*/ 1132931 w 1132931"/>
              <a:gd name="connsiteY52" fmla="*/ 2916195 h 3286897"/>
              <a:gd name="connsiteX53" fmla="*/ 1120574 w 1132931"/>
              <a:gd name="connsiteY53" fmla="*/ 2582562 h 3286897"/>
              <a:gd name="connsiteX54" fmla="*/ 1095861 w 1132931"/>
              <a:gd name="connsiteY54" fmla="*/ 2483708 h 3286897"/>
              <a:gd name="connsiteX55" fmla="*/ 1058791 w 1132931"/>
              <a:gd name="connsiteY55" fmla="*/ 2360141 h 3286897"/>
              <a:gd name="connsiteX56" fmla="*/ 1046434 w 1132931"/>
              <a:gd name="connsiteY56" fmla="*/ 2323070 h 3286897"/>
              <a:gd name="connsiteX57" fmla="*/ 993331 w 1132931"/>
              <a:gd name="connsiteY57" fmla="*/ 2265270 h 3286897"/>
              <a:gd name="connsiteX58" fmla="*/ 929244 w 1132931"/>
              <a:gd name="connsiteY58" fmla="*/ 2174128 h 3286897"/>
              <a:gd name="connsiteX59" fmla="*/ 862608 w 1132931"/>
              <a:gd name="connsiteY59" fmla="*/ 2089592 h 3286897"/>
              <a:gd name="connsiteX60" fmla="*/ 824756 w 1132931"/>
              <a:gd name="connsiteY60" fmla="*/ 1983285 h 3286897"/>
              <a:gd name="connsiteX61" fmla="*/ 801248 w 1132931"/>
              <a:gd name="connsiteY61" fmla="*/ 1884814 h 3286897"/>
              <a:gd name="connsiteX62" fmla="*/ 788899 w 1132931"/>
              <a:gd name="connsiteY62" fmla="*/ 1813561 h 3286897"/>
              <a:gd name="connsiteX63" fmla="*/ 774585 w 1132931"/>
              <a:gd name="connsiteY63" fmla="*/ 1729946 h 3286897"/>
              <a:gd name="connsiteX64" fmla="*/ 762228 w 1132931"/>
              <a:gd name="connsiteY64" fmla="*/ 1631092 h 3286897"/>
              <a:gd name="connsiteX65" fmla="*/ 749872 w 1132931"/>
              <a:gd name="connsiteY65" fmla="*/ 1581665 h 3286897"/>
              <a:gd name="connsiteX66" fmla="*/ 762228 w 1132931"/>
              <a:gd name="connsiteY66" fmla="*/ 1186249 h 3286897"/>
              <a:gd name="connsiteX67" fmla="*/ 786942 w 1132931"/>
              <a:gd name="connsiteY67" fmla="*/ 1099751 h 3286897"/>
              <a:gd name="connsiteX68" fmla="*/ 824012 w 1132931"/>
              <a:gd name="connsiteY68" fmla="*/ 1050324 h 3286897"/>
              <a:gd name="connsiteX69" fmla="*/ 836369 w 1132931"/>
              <a:gd name="connsiteY69" fmla="*/ 1013254 h 3286897"/>
              <a:gd name="connsiteX70" fmla="*/ 898153 w 1132931"/>
              <a:gd name="connsiteY70" fmla="*/ 939114 h 3286897"/>
              <a:gd name="connsiteX71" fmla="*/ 922866 w 1132931"/>
              <a:gd name="connsiteY71" fmla="*/ 852616 h 3286897"/>
              <a:gd name="connsiteX72" fmla="*/ 935223 w 1132931"/>
              <a:gd name="connsiteY72" fmla="*/ 803189 h 3286897"/>
              <a:gd name="connsiteX73" fmla="*/ 959937 w 1132931"/>
              <a:gd name="connsiteY73" fmla="*/ 753762 h 3286897"/>
              <a:gd name="connsiteX74" fmla="*/ 984650 w 1132931"/>
              <a:gd name="connsiteY74" fmla="*/ 667265 h 3286897"/>
              <a:gd name="connsiteX75" fmla="*/ 997007 w 1132931"/>
              <a:gd name="connsiteY75" fmla="*/ 630195 h 3286897"/>
              <a:gd name="connsiteX76" fmla="*/ 1034077 w 1132931"/>
              <a:gd name="connsiteY76" fmla="*/ 494270 h 3286897"/>
              <a:gd name="connsiteX77" fmla="*/ 1021720 w 1132931"/>
              <a:gd name="connsiteY77" fmla="*/ 247135 h 3286897"/>
              <a:gd name="connsiteX78" fmla="*/ 1009364 w 1132931"/>
              <a:gd name="connsiteY78" fmla="*/ 210065 h 3286897"/>
              <a:gd name="connsiteX79" fmla="*/ 972293 w 1132931"/>
              <a:gd name="connsiteY79" fmla="*/ 172995 h 3286897"/>
              <a:gd name="connsiteX80" fmla="*/ 935223 w 1132931"/>
              <a:gd name="connsiteY80" fmla="*/ 123568 h 3286897"/>
              <a:gd name="connsiteX81" fmla="*/ 898153 w 1132931"/>
              <a:gd name="connsiteY81" fmla="*/ 98854 h 3286897"/>
              <a:gd name="connsiteX82" fmla="*/ 861083 w 1132931"/>
              <a:gd name="connsiteY82" fmla="*/ 61784 h 3286897"/>
              <a:gd name="connsiteX83" fmla="*/ 824012 w 1132931"/>
              <a:gd name="connsiteY83" fmla="*/ 49427 h 3286897"/>
              <a:gd name="connsiteX84" fmla="*/ 774585 w 1132931"/>
              <a:gd name="connsiteY84" fmla="*/ 24714 h 3286897"/>
              <a:gd name="connsiteX85" fmla="*/ 700445 w 1132931"/>
              <a:gd name="connsiteY85" fmla="*/ 0 h 3286897"/>
              <a:gd name="connsiteX86" fmla="*/ 515093 w 1132931"/>
              <a:gd name="connsiteY86" fmla="*/ 24714 h 3286897"/>
              <a:gd name="connsiteX87" fmla="*/ 444061 w 1132931"/>
              <a:gd name="connsiteY87" fmla="*/ 54451 h 3286897"/>
              <a:gd name="connsiteX88" fmla="*/ 412784 w 1132931"/>
              <a:gd name="connsiteY88" fmla="*/ 71683 h 3286897"/>
              <a:gd name="connsiteX89" fmla="*/ 371482 w 1132931"/>
              <a:gd name="connsiteY89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90170 w 1101744"/>
              <a:gd name="connsiteY8" fmla="*/ 593009 h 3286897"/>
              <a:gd name="connsiteX9" fmla="*/ 105114 w 1101744"/>
              <a:gd name="connsiteY9" fmla="*/ 865515 h 3286897"/>
              <a:gd name="connsiteX10" fmla="*/ 106805 w 1101744"/>
              <a:gd name="connsiteY10" fmla="*/ 929889 h 3286897"/>
              <a:gd name="connsiteX11" fmla="*/ 118637 w 1101744"/>
              <a:gd name="connsiteY11" fmla="*/ 1027340 h 3286897"/>
              <a:gd name="connsiteX12" fmla="*/ 123170 w 1101744"/>
              <a:gd name="connsiteY12" fmla="*/ 1077994 h 3286897"/>
              <a:gd name="connsiteX13" fmla="*/ 139372 w 1101744"/>
              <a:gd name="connsiteY13" fmla="*/ 1139143 h 3286897"/>
              <a:gd name="connsiteX14" fmla="*/ 144846 w 1101744"/>
              <a:gd name="connsiteY14" fmla="*/ 1170942 h 3286897"/>
              <a:gd name="connsiteX15" fmla="*/ 155346 w 1101744"/>
              <a:gd name="connsiteY15" fmla="*/ 1189278 h 3286897"/>
              <a:gd name="connsiteX16" fmla="*/ 161273 w 1101744"/>
              <a:gd name="connsiteY16" fmla="*/ 1202307 h 3286897"/>
              <a:gd name="connsiteX17" fmla="*/ 197022 w 1101744"/>
              <a:gd name="connsiteY17" fmla="*/ 1230617 h 3286897"/>
              <a:gd name="connsiteX18" fmla="*/ 223322 w 1101744"/>
              <a:gd name="connsiteY18" fmla="*/ 1262137 h 3286897"/>
              <a:gd name="connsiteX19" fmla="*/ 287129 w 1101744"/>
              <a:gd name="connsiteY19" fmla="*/ 1287203 h 3286897"/>
              <a:gd name="connsiteX20" fmla="*/ 352575 w 1101744"/>
              <a:gd name="connsiteY20" fmla="*/ 1391365 h 3286897"/>
              <a:gd name="connsiteX21" fmla="*/ 398637 w 1101744"/>
              <a:gd name="connsiteY21" fmla="*/ 1463206 h 3286897"/>
              <a:gd name="connsiteX22" fmla="*/ 416874 w 1101744"/>
              <a:gd name="connsiteY22" fmla="*/ 1615956 h 3286897"/>
              <a:gd name="connsiteX23" fmla="*/ 408571 w 1101744"/>
              <a:gd name="connsiteY23" fmla="*/ 1731972 h 3286897"/>
              <a:gd name="connsiteX24" fmla="*/ 394580 w 1101744"/>
              <a:gd name="connsiteY24" fmla="*/ 1833052 h 3286897"/>
              <a:gd name="connsiteX25" fmla="*/ 360339 w 1101744"/>
              <a:gd name="connsiteY25" fmla="*/ 2125362 h 3286897"/>
              <a:gd name="connsiteX26" fmla="*/ 335625 w 1101744"/>
              <a:gd name="connsiteY26" fmla="*/ 2162433 h 3286897"/>
              <a:gd name="connsiteX27" fmla="*/ 310912 w 1101744"/>
              <a:gd name="connsiteY27" fmla="*/ 2211860 h 3286897"/>
              <a:gd name="connsiteX28" fmla="*/ 261485 w 1101744"/>
              <a:gd name="connsiteY28" fmla="*/ 2286000 h 3286897"/>
              <a:gd name="connsiteX29" fmla="*/ 199701 w 1101744"/>
              <a:gd name="connsiteY29" fmla="*/ 2372497 h 3286897"/>
              <a:gd name="connsiteX30" fmla="*/ 162631 w 1101744"/>
              <a:gd name="connsiteY30" fmla="*/ 2446638 h 3286897"/>
              <a:gd name="connsiteX31" fmla="*/ 150274 w 1101744"/>
              <a:gd name="connsiteY31" fmla="*/ 2483708 h 3286897"/>
              <a:gd name="connsiteX32" fmla="*/ 88490 w 1101744"/>
              <a:gd name="connsiteY32" fmla="*/ 2557849 h 3286897"/>
              <a:gd name="connsiteX33" fmla="*/ 51420 w 1101744"/>
              <a:gd name="connsiteY33" fmla="*/ 2656703 h 3286897"/>
              <a:gd name="connsiteX34" fmla="*/ 26706 w 1101744"/>
              <a:gd name="connsiteY34" fmla="*/ 2730843 h 3286897"/>
              <a:gd name="connsiteX35" fmla="*/ 14350 w 1101744"/>
              <a:gd name="connsiteY35" fmla="*/ 2767914 h 3286897"/>
              <a:gd name="connsiteX36" fmla="*/ 26706 w 1101744"/>
              <a:gd name="connsiteY36" fmla="*/ 3002692 h 3286897"/>
              <a:gd name="connsiteX37" fmla="*/ 39063 w 1101744"/>
              <a:gd name="connsiteY37" fmla="*/ 3052119 h 3286897"/>
              <a:gd name="connsiteX38" fmla="*/ 76133 w 1101744"/>
              <a:gd name="connsiteY38" fmla="*/ 3089189 h 3286897"/>
              <a:gd name="connsiteX39" fmla="*/ 113204 w 1101744"/>
              <a:gd name="connsiteY39" fmla="*/ 3163330 h 3286897"/>
              <a:gd name="connsiteX40" fmla="*/ 150274 w 1101744"/>
              <a:gd name="connsiteY40" fmla="*/ 3188043 h 3286897"/>
              <a:gd name="connsiteX41" fmla="*/ 199701 w 1101744"/>
              <a:gd name="connsiteY41" fmla="*/ 3225114 h 3286897"/>
              <a:gd name="connsiteX42" fmla="*/ 249128 w 1101744"/>
              <a:gd name="connsiteY42" fmla="*/ 3237470 h 3286897"/>
              <a:gd name="connsiteX43" fmla="*/ 372696 w 1101744"/>
              <a:gd name="connsiteY43" fmla="*/ 3286897 h 3286897"/>
              <a:gd name="connsiteX44" fmla="*/ 681614 w 1101744"/>
              <a:gd name="connsiteY44" fmla="*/ 3274541 h 3286897"/>
              <a:gd name="connsiteX45" fmla="*/ 780468 w 1101744"/>
              <a:gd name="connsiteY45" fmla="*/ 3249827 h 3286897"/>
              <a:gd name="connsiteX46" fmla="*/ 829896 w 1101744"/>
              <a:gd name="connsiteY46" fmla="*/ 3225114 h 3286897"/>
              <a:gd name="connsiteX47" fmla="*/ 904036 w 1101744"/>
              <a:gd name="connsiteY47" fmla="*/ 3200400 h 3286897"/>
              <a:gd name="connsiteX48" fmla="*/ 1015247 w 1101744"/>
              <a:gd name="connsiteY48" fmla="*/ 3113903 h 3286897"/>
              <a:gd name="connsiteX49" fmla="*/ 1052317 w 1101744"/>
              <a:gd name="connsiteY49" fmla="*/ 3039762 h 3286897"/>
              <a:gd name="connsiteX50" fmla="*/ 1077031 w 1101744"/>
              <a:gd name="connsiteY50" fmla="*/ 2965622 h 3286897"/>
              <a:gd name="connsiteX51" fmla="*/ 1101744 w 1101744"/>
              <a:gd name="connsiteY51" fmla="*/ 2916195 h 3286897"/>
              <a:gd name="connsiteX52" fmla="*/ 1089387 w 1101744"/>
              <a:gd name="connsiteY52" fmla="*/ 2582562 h 3286897"/>
              <a:gd name="connsiteX53" fmla="*/ 1064674 w 1101744"/>
              <a:gd name="connsiteY53" fmla="*/ 2483708 h 3286897"/>
              <a:gd name="connsiteX54" fmla="*/ 1027604 w 1101744"/>
              <a:gd name="connsiteY54" fmla="*/ 2360141 h 3286897"/>
              <a:gd name="connsiteX55" fmla="*/ 1015247 w 1101744"/>
              <a:gd name="connsiteY55" fmla="*/ 2323070 h 3286897"/>
              <a:gd name="connsiteX56" fmla="*/ 962144 w 1101744"/>
              <a:gd name="connsiteY56" fmla="*/ 2265270 h 3286897"/>
              <a:gd name="connsiteX57" fmla="*/ 898057 w 1101744"/>
              <a:gd name="connsiteY57" fmla="*/ 2174128 h 3286897"/>
              <a:gd name="connsiteX58" fmla="*/ 831421 w 1101744"/>
              <a:gd name="connsiteY58" fmla="*/ 2089592 h 3286897"/>
              <a:gd name="connsiteX59" fmla="*/ 793569 w 1101744"/>
              <a:gd name="connsiteY59" fmla="*/ 1983285 h 3286897"/>
              <a:gd name="connsiteX60" fmla="*/ 770061 w 1101744"/>
              <a:gd name="connsiteY60" fmla="*/ 1884814 h 3286897"/>
              <a:gd name="connsiteX61" fmla="*/ 757712 w 1101744"/>
              <a:gd name="connsiteY61" fmla="*/ 1813561 h 3286897"/>
              <a:gd name="connsiteX62" fmla="*/ 743398 w 1101744"/>
              <a:gd name="connsiteY62" fmla="*/ 1729946 h 3286897"/>
              <a:gd name="connsiteX63" fmla="*/ 731041 w 1101744"/>
              <a:gd name="connsiteY63" fmla="*/ 1631092 h 3286897"/>
              <a:gd name="connsiteX64" fmla="*/ 718685 w 1101744"/>
              <a:gd name="connsiteY64" fmla="*/ 1581665 h 3286897"/>
              <a:gd name="connsiteX65" fmla="*/ 731041 w 1101744"/>
              <a:gd name="connsiteY65" fmla="*/ 1186249 h 3286897"/>
              <a:gd name="connsiteX66" fmla="*/ 755755 w 1101744"/>
              <a:gd name="connsiteY66" fmla="*/ 1099751 h 3286897"/>
              <a:gd name="connsiteX67" fmla="*/ 792825 w 1101744"/>
              <a:gd name="connsiteY67" fmla="*/ 1050324 h 3286897"/>
              <a:gd name="connsiteX68" fmla="*/ 805182 w 1101744"/>
              <a:gd name="connsiteY68" fmla="*/ 1013254 h 3286897"/>
              <a:gd name="connsiteX69" fmla="*/ 866966 w 1101744"/>
              <a:gd name="connsiteY69" fmla="*/ 939114 h 3286897"/>
              <a:gd name="connsiteX70" fmla="*/ 891679 w 1101744"/>
              <a:gd name="connsiteY70" fmla="*/ 852616 h 3286897"/>
              <a:gd name="connsiteX71" fmla="*/ 904036 w 1101744"/>
              <a:gd name="connsiteY71" fmla="*/ 803189 h 3286897"/>
              <a:gd name="connsiteX72" fmla="*/ 928750 w 1101744"/>
              <a:gd name="connsiteY72" fmla="*/ 753762 h 3286897"/>
              <a:gd name="connsiteX73" fmla="*/ 953463 w 1101744"/>
              <a:gd name="connsiteY73" fmla="*/ 667265 h 3286897"/>
              <a:gd name="connsiteX74" fmla="*/ 965820 w 1101744"/>
              <a:gd name="connsiteY74" fmla="*/ 630195 h 3286897"/>
              <a:gd name="connsiteX75" fmla="*/ 1002890 w 1101744"/>
              <a:gd name="connsiteY75" fmla="*/ 494270 h 3286897"/>
              <a:gd name="connsiteX76" fmla="*/ 990533 w 1101744"/>
              <a:gd name="connsiteY76" fmla="*/ 247135 h 3286897"/>
              <a:gd name="connsiteX77" fmla="*/ 978177 w 1101744"/>
              <a:gd name="connsiteY77" fmla="*/ 210065 h 3286897"/>
              <a:gd name="connsiteX78" fmla="*/ 941106 w 1101744"/>
              <a:gd name="connsiteY78" fmla="*/ 172995 h 3286897"/>
              <a:gd name="connsiteX79" fmla="*/ 904036 w 1101744"/>
              <a:gd name="connsiteY79" fmla="*/ 123568 h 3286897"/>
              <a:gd name="connsiteX80" fmla="*/ 866966 w 1101744"/>
              <a:gd name="connsiteY80" fmla="*/ 98854 h 3286897"/>
              <a:gd name="connsiteX81" fmla="*/ 829896 w 1101744"/>
              <a:gd name="connsiteY81" fmla="*/ 61784 h 3286897"/>
              <a:gd name="connsiteX82" fmla="*/ 792825 w 1101744"/>
              <a:gd name="connsiteY82" fmla="*/ 49427 h 3286897"/>
              <a:gd name="connsiteX83" fmla="*/ 743398 w 1101744"/>
              <a:gd name="connsiteY83" fmla="*/ 24714 h 3286897"/>
              <a:gd name="connsiteX84" fmla="*/ 669258 w 1101744"/>
              <a:gd name="connsiteY84" fmla="*/ 0 h 3286897"/>
              <a:gd name="connsiteX85" fmla="*/ 483906 w 1101744"/>
              <a:gd name="connsiteY85" fmla="*/ 24714 h 3286897"/>
              <a:gd name="connsiteX86" fmla="*/ 412874 w 1101744"/>
              <a:gd name="connsiteY86" fmla="*/ 54451 h 3286897"/>
              <a:gd name="connsiteX87" fmla="*/ 381597 w 1101744"/>
              <a:gd name="connsiteY87" fmla="*/ 71683 h 3286897"/>
              <a:gd name="connsiteX88" fmla="*/ 340295 w 1101744"/>
              <a:gd name="connsiteY88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05114 w 1101744"/>
              <a:gd name="connsiteY8" fmla="*/ 865515 h 3286897"/>
              <a:gd name="connsiteX9" fmla="*/ 106805 w 1101744"/>
              <a:gd name="connsiteY9" fmla="*/ 929889 h 3286897"/>
              <a:gd name="connsiteX10" fmla="*/ 118637 w 1101744"/>
              <a:gd name="connsiteY10" fmla="*/ 1027340 h 3286897"/>
              <a:gd name="connsiteX11" fmla="*/ 123170 w 1101744"/>
              <a:gd name="connsiteY11" fmla="*/ 1077994 h 3286897"/>
              <a:gd name="connsiteX12" fmla="*/ 139372 w 1101744"/>
              <a:gd name="connsiteY12" fmla="*/ 1139143 h 3286897"/>
              <a:gd name="connsiteX13" fmla="*/ 144846 w 1101744"/>
              <a:gd name="connsiteY13" fmla="*/ 1170942 h 3286897"/>
              <a:gd name="connsiteX14" fmla="*/ 155346 w 1101744"/>
              <a:gd name="connsiteY14" fmla="*/ 1189278 h 3286897"/>
              <a:gd name="connsiteX15" fmla="*/ 161273 w 1101744"/>
              <a:gd name="connsiteY15" fmla="*/ 1202307 h 3286897"/>
              <a:gd name="connsiteX16" fmla="*/ 197022 w 1101744"/>
              <a:gd name="connsiteY16" fmla="*/ 1230617 h 3286897"/>
              <a:gd name="connsiteX17" fmla="*/ 223322 w 1101744"/>
              <a:gd name="connsiteY17" fmla="*/ 1262137 h 3286897"/>
              <a:gd name="connsiteX18" fmla="*/ 287129 w 1101744"/>
              <a:gd name="connsiteY18" fmla="*/ 1287203 h 3286897"/>
              <a:gd name="connsiteX19" fmla="*/ 352575 w 1101744"/>
              <a:gd name="connsiteY19" fmla="*/ 1391365 h 3286897"/>
              <a:gd name="connsiteX20" fmla="*/ 398637 w 1101744"/>
              <a:gd name="connsiteY20" fmla="*/ 1463206 h 3286897"/>
              <a:gd name="connsiteX21" fmla="*/ 416874 w 1101744"/>
              <a:gd name="connsiteY21" fmla="*/ 1615956 h 3286897"/>
              <a:gd name="connsiteX22" fmla="*/ 408571 w 1101744"/>
              <a:gd name="connsiteY22" fmla="*/ 1731972 h 3286897"/>
              <a:gd name="connsiteX23" fmla="*/ 394580 w 1101744"/>
              <a:gd name="connsiteY23" fmla="*/ 1833052 h 3286897"/>
              <a:gd name="connsiteX24" fmla="*/ 360339 w 1101744"/>
              <a:gd name="connsiteY24" fmla="*/ 2125362 h 3286897"/>
              <a:gd name="connsiteX25" fmla="*/ 335625 w 1101744"/>
              <a:gd name="connsiteY25" fmla="*/ 2162433 h 3286897"/>
              <a:gd name="connsiteX26" fmla="*/ 310912 w 1101744"/>
              <a:gd name="connsiteY26" fmla="*/ 2211860 h 3286897"/>
              <a:gd name="connsiteX27" fmla="*/ 261485 w 1101744"/>
              <a:gd name="connsiteY27" fmla="*/ 2286000 h 3286897"/>
              <a:gd name="connsiteX28" fmla="*/ 199701 w 1101744"/>
              <a:gd name="connsiteY28" fmla="*/ 2372497 h 3286897"/>
              <a:gd name="connsiteX29" fmla="*/ 162631 w 1101744"/>
              <a:gd name="connsiteY29" fmla="*/ 2446638 h 3286897"/>
              <a:gd name="connsiteX30" fmla="*/ 150274 w 1101744"/>
              <a:gd name="connsiteY30" fmla="*/ 2483708 h 3286897"/>
              <a:gd name="connsiteX31" fmla="*/ 88490 w 1101744"/>
              <a:gd name="connsiteY31" fmla="*/ 2557849 h 3286897"/>
              <a:gd name="connsiteX32" fmla="*/ 51420 w 1101744"/>
              <a:gd name="connsiteY32" fmla="*/ 2656703 h 3286897"/>
              <a:gd name="connsiteX33" fmla="*/ 26706 w 1101744"/>
              <a:gd name="connsiteY33" fmla="*/ 2730843 h 3286897"/>
              <a:gd name="connsiteX34" fmla="*/ 14350 w 1101744"/>
              <a:gd name="connsiteY34" fmla="*/ 2767914 h 3286897"/>
              <a:gd name="connsiteX35" fmla="*/ 26706 w 1101744"/>
              <a:gd name="connsiteY35" fmla="*/ 3002692 h 3286897"/>
              <a:gd name="connsiteX36" fmla="*/ 39063 w 1101744"/>
              <a:gd name="connsiteY36" fmla="*/ 3052119 h 3286897"/>
              <a:gd name="connsiteX37" fmla="*/ 76133 w 1101744"/>
              <a:gd name="connsiteY37" fmla="*/ 3089189 h 3286897"/>
              <a:gd name="connsiteX38" fmla="*/ 113204 w 1101744"/>
              <a:gd name="connsiteY38" fmla="*/ 3163330 h 3286897"/>
              <a:gd name="connsiteX39" fmla="*/ 150274 w 1101744"/>
              <a:gd name="connsiteY39" fmla="*/ 3188043 h 3286897"/>
              <a:gd name="connsiteX40" fmla="*/ 199701 w 1101744"/>
              <a:gd name="connsiteY40" fmla="*/ 3225114 h 3286897"/>
              <a:gd name="connsiteX41" fmla="*/ 249128 w 1101744"/>
              <a:gd name="connsiteY41" fmla="*/ 3237470 h 3286897"/>
              <a:gd name="connsiteX42" fmla="*/ 372696 w 1101744"/>
              <a:gd name="connsiteY42" fmla="*/ 3286897 h 3286897"/>
              <a:gd name="connsiteX43" fmla="*/ 681614 w 1101744"/>
              <a:gd name="connsiteY43" fmla="*/ 3274541 h 3286897"/>
              <a:gd name="connsiteX44" fmla="*/ 780468 w 1101744"/>
              <a:gd name="connsiteY44" fmla="*/ 3249827 h 3286897"/>
              <a:gd name="connsiteX45" fmla="*/ 829896 w 1101744"/>
              <a:gd name="connsiteY45" fmla="*/ 3225114 h 3286897"/>
              <a:gd name="connsiteX46" fmla="*/ 904036 w 1101744"/>
              <a:gd name="connsiteY46" fmla="*/ 3200400 h 3286897"/>
              <a:gd name="connsiteX47" fmla="*/ 1015247 w 1101744"/>
              <a:gd name="connsiteY47" fmla="*/ 3113903 h 3286897"/>
              <a:gd name="connsiteX48" fmla="*/ 1052317 w 1101744"/>
              <a:gd name="connsiteY48" fmla="*/ 3039762 h 3286897"/>
              <a:gd name="connsiteX49" fmla="*/ 1077031 w 1101744"/>
              <a:gd name="connsiteY49" fmla="*/ 2965622 h 3286897"/>
              <a:gd name="connsiteX50" fmla="*/ 1101744 w 1101744"/>
              <a:gd name="connsiteY50" fmla="*/ 2916195 h 3286897"/>
              <a:gd name="connsiteX51" fmla="*/ 1089387 w 1101744"/>
              <a:gd name="connsiteY51" fmla="*/ 2582562 h 3286897"/>
              <a:gd name="connsiteX52" fmla="*/ 1064674 w 1101744"/>
              <a:gd name="connsiteY52" fmla="*/ 2483708 h 3286897"/>
              <a:gd name="connsiteX53" fmla="*/ 1027604 w 1101744"/>
              <a:gd name="connsiteY53" fmla="*/ 2360141 h 3286897"/>
              <a:gd name="connsiteX54" fmla="*/ 1015247 w 1101744"/>
              <a:gd name="connsiteY54" fmla="*/ 2323070 h 3286897"/>
              <a:gd name="connsiteX55" fmla="*/ 962144 w 1101744"/>
              <a:gd name="connsiteY55" fmla="*/ 2265270 h 3286897"/>
              <a:gd name="connsiteX56" fmla="*/ 898057 w 1101744"/>
              <a:gd name="connsiteY56" fmla="*/ 2174128 h 3286897"/>
              <a:gd name="connsiteX57" fmla="*/ 831421 w 1101744"/>
              <a:gd name="connsiteY57" fmla="*/ 2089592 h 3286897"/>
              <a:gd name="connsiteX58" fmla="*/ 793569 w 1101744"/>
              <a:gd name="connsiteY58" fmla="*/ 1983285 h 3286897"/>
              <a:gd name="connsiteX59" fmla="*/ 770061 w 1101744"/>
              <a:gd name="connsiteY59" fmla="*/ 1884814 h 3286897"/>
              <a:gd name="connsiteX60" fmla="*/ 757712 w 1101744"/>
              <a:gd name="connsiteY60" fmla="*/ 1813561 h 3286897"/>
              <a:gd name="connsiteX61" fmla="*/ 743398 w 1101744"/>
              <a:gd name="connsiteY61" fmla="*/ 1729946 h 3286897"/>
              <a:gd name="connsiteX62" fmla="*/ 731041 w 1101744"/>
              <a:gd name="connsiteY62" fmla="*/ 1631092 h 3286897"/>
              <a:gd name="connsiteX63" fmla="*/ 718685 w 1101744"/>
              <a:gd name="connsiteY63" fmla="*/ 1581665 h 3286897"/>
              <a:gd name="connsiteX64" fmla="*/ 731041 w 1101744"/>
              <a:gd name="connsiteY64" fmla="*/ 1186249 h 3286897"/>
              <a:gd name="connsiteX65" fmla="*/ 755755 w 1101744"/>
              <a:gd name="connsiteY65" fmla="*/ 1099751 h 3286897"/>
              <a:gd name="connsiteX66" fmla="*/ 792825 w 1101744"/>
              <a:gd name="connsiteY66" fmla="*/ 1050324 h 3286897"/>
              <a:gd name="connsiteX67" fmla="*/ 805182 w 1101744"/>
              <a:gd name="connsiteY67" fmla="*/ 1013254 h 3286897"/>
              <a:gd name="connsiteX68" fmla="*/ 866966 w 1101744"/>
              <a:gd name="connsiteY68" fmla="*/ 939114 h 3286897"/>
              <a:gd name="connsiteX69" fmla="*/ 891679 w 1101744"/>
              <a:gd name="connsiteY69" fmla="*/ 852616 h 3286897"/>
              <a:gd name="connsiteX70" fmla="*/ 904036 w 1101744"/>
              <a:gd name="connsiteY70" fmla="*/ 803189 h 3286897"/>
              <a:gd name="connsiteX71" fmla="*/ 928750 w 1101744"/>
              <a:gd name="connsiteY71" fmla="*/ 753762 h 3286897"/>
              <a:gd name="connsiteX72" fmla="*/ 953463 w 1101744"/>
              <a:gd name="connsiteY72" fmla="*/ 667265 h 3286897"/>
              <a:gd name="connsiteX73" fmla="*/ 965820 w 1101744"/>
              <a:gd name="connsiteY73" fmla="*/ 630195 h 3286897"/>
              <a:gd name="connsiteX74" fmla="*/ 1002890 w 1101744"/>
              <a:gd name="connsiteY74" fmla="*/ 494270 h 3286897"/>
              <a:gd name="connsiteX75" fmla="*/ 990533 w 1101744"/>
              <a:gd name="connsiteY75" fmla="*/ 247135 h 3286897"/>
              <a:gd name="connsiteX76" fmla="*/ 978177 w 1101744"/>
              <a:gd name="connsiteY76" fmla="*/ 210065 h 3286897"/>
              <a:gd name="connsiteX77" fmla="*/ 941106 w 1101744"/>
              <a:gd name="connsiteY77" fmla="*/ 172995 h 3286897"/>
              <a:gd name="connsiteX78" fmla="*/ 904036 w 1101744"/>
              <a:gd name="connsiteY78" fmla="*/ 123568 h 3286897"/>
              <a:gd name="connsiteX79" fmla="*/ 866966 w 1101744"/>
              <a:gd name="connsiteY79" fmla="*/ 98854 h 3286897"/>
              <a:gd name="connsiteX80" fmla="*/ 829896 w 1101744"/>
              <a:gd name="connsiteY80" fmla="*/ 61784 h 3286897"/>
              <a:gd name="connsiteX81" fmla="*/ 792825 w 1101744"/>
              <a:gd name="connsiteY81" fmla="*/ 49427 h 3286897"/>
              <a:gd name="connsiteX82" fmla="*/ 743398 w 1101744"/>
              <a:gd name="connsiteY82" fmla="*/ 24714 h 3286897"/>
              <a:gd name="connsiteX83" fmla="*/ 669258 w 1101744"/>
              <a:gd name="connsiteY83" fmla="*/ 0 h 3286897"/>
              <a:gd name="connsiteX84" fmla="*/ 483906 w 1101744"/>
              <a:gd name="connsiteY84" fmla="*/ 24714 h 3286897"/>
              <a:gd name="connsiteX85" fmla="*/ 412874 w 1101744"/>
              <a:gd name="connsiteY85" fmla="*/ 54451 h 3286897"/>
              <a:gd name="connsiteX86" fmla="*/ 381597 w 1101744"/>
              <a:gd name="connsiteY86" fmla="*/ 71683 h 3286897"/>
              <a:gd name="connsiteX87" fmla="*/ 340295 w 1101744"/>
              <a:gd name="connsiteY87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43156 w 1100054"/>
              <a:gd name="connsiteY12" fmla="*/ 1170942 h 3286897"/>
              <a:gd name="connsiteX13" fmla="*/ 153656 w 1100054"/>
              <a:gd name="connsiteY13" fmla="*/ 1189278 h 3286897"/>
              <a:gd name="connsiteX14" fmla="*/ 159583 w 1100054"/>
              <a:gd name="connsiteY14" fmla="*/ 1202307 h 3286897"/>
              <a:gd name="connsiteX15" fmla="*/ 195332 w 1100054"/>
              <a:gd name="connsiteY15" fmla="*/ 1230617 h 3286897"/>
              <a:gd name="connsiteX16" fmla="*/ 221632 w 1100054"/>
              <a:gd name="connsiteY16" fmla="*/ 1262137 h 3286897"/>
              <a:gd name="connsiteX17" fmla="*/ 285439 w 1100054"/>
              <a:gd name="connsiteY17" fmla="*/ 1287203 h 3286897"/>
              <a:gd name="connsiteX18" fmla="*/ 350885 w 1100054"/>
              <a:gd name="connsiteY18" fmla="*/ 1391365 h 3286897"/>
              <a:gd name="connsiteX19" fmla="*/ 396947 w 1100054"/>
              <a:gd name="connsiteY19" fmla="*/ 1463206 h 3286897"/>
              <a:gd name="connsiteX20" fmla="*/ 415184 w 1100054"/>
              <a:gd name="connsiteY20" fmla="*/ 1615956 h 3286897"/>
              <a:gd name="connsiteX21" fmla="*/ 406881 w 1100054"/>
              <a:gd name="connsiteY21" fmla="*/ 1731972 h 3286897"/>
              <a:gd name="connsiteX22" fmla="*/ 392890 w 1100054"/>
              <a:gd name="connsiteY22" fmla="*/ 1833052 h 3286897"/>
              <a:gd name="connsiteX23" fmla="*/ 358649 w 1100054"/>
              <a:gd name="connsiteY23" fmla="*/ 2125362 h 3286897"/>
              <a:gd name="connsiteX24" fmla="*/ 333935 w 1100054"/>
              <a:gd name="connsiteY24" fmla="*/ 2162433 h 3286897"/>
              <a:gd name="connsiteX25" fmla="*/ 309222 w 1100054"/>
              <a:gd name="connsiteY25" fmla="*/ 2211860 h 3286897"/>
              <a:gd name="connsiteX26" fmla="*/ 259795 w 1100054"/>
              <a:gd name="connsiteY26" fmla="*/ 2286000 h 3286897"/>
              <a:gd name="connsiteX27" fmla="*/ 198011 w 1100054"/>
              <a:gd name="connsiteY27" fmla="*/ 2372497 h 3286897"/>
              <a:gd name="connsiteX28" fmla="*/ 160941 w 1100054"/>
              <a:gd name="connsiteY28" fmla="*/ 2446638 h 3286897"/>
              <a:gd name="connsiteX29" fmla="*/ 148584 w 1100054"/>
              <a:gd name="connsiteY29" fmla="*/ 2483708 h 3286897"/>
              <a:gd name="connsiteX30" fmla="*/ 86800 w 1100054"/>
              <a:gd name="connsiteY30" fmla="*/ 2557849 h 3286897"/>
              <a:gd name="connsiteX31" fmla="*/ 49730 w 1100054"/>
              <a:gd name="connsiteY31" fmla="*/ 2656703 h 3286897"/>
              <a:gd name="connsiteX32" fmla="*/ 25016 w 1100054"/>
              <a:gd name="connsiteY32" fmla="*/ 2730843 h 3286897"/>
              <a:gd name="connsiteX33" fmla="*/ 12660 w 1100054"/>
              <a:gd name="connsiteY33" fmla="*/ 2767914 h 3286897"/>
              <a:gd name="connsiteX34" fmla="*/ 25016 w 1100054"/>
              <a:gd name="connsiteY34" fmla="*/ 3002692 h 3286897"/>
              <a:gd name="connsiteX35" fmla="*/ 37373 w 1100054"/>
              <a:gd name="connsiteY35" fmla="*/ 3052119 h 3286897"/>
              <a:gd name="connsiteX36" fmla="*/ 74443 w 1100054"/>
              <a:gd name="connsiteY36" fmla="*/ 3089189 h 3286897"/>
              <a:gd name="connsiteX37" fmla="*/ 111514 w 1100054"/>
              <a:gd name="connsiteY37" fmla="*/ 3163330 h 3286897"/>
              <a:gd name="connsiteX38" fmla="*/ 148584 w 1100054"/>
              <a:gd name="connsiteY38" fmla="*/ 3188043 h 3286897"/>
              <a:gd name="connsiteX39" fmla="*/ 198011 w 1100054"/>
              <a:gd name="connsiteY39" fmla="*/ 3225114 h 3286897"/>
              <a:gd name="connsiteX40" fmla="*/ 247438 w 1100054"/>
              <a:gd name="connsiteY40" fmla="*/ 3237470 h 3286897"/>
              <a:gd name="connsiteX41" fmla="*/ 371006 w 1100054"/>
              <a:gd name="connsiteY41" fmla="*/ 3286897 h 3286897"/>
              <a:gd name="connsiteX42" fmla="*/ 679924 w 1100054"/>
              <a:gd name="connsiteY42" fmla="*/ 3274541 h 3286897"/>
              <a:gd name="connsiteX43" fmla="*/ 778778 w 1100054"/>
              <a:gd name="connsiteY43" fmla="*/ 3249827 h 3286897"/>
              <a:gd name="connsiteX44" fmla="*/ 828206 w 1100054"/>
              <a:gd name="connsiteY44" fmla="*/ 3225114 h 3286897"/>
              <a:gd name="connsiteX45" fmla="*/ 902346 w 1100054"/>
              <a:gd name="connsiteY45" fmla="*/ 3200400 h 3286897"/>
              <a:gd name="connsiteX46" fmla="*/ 1013557 w 1100054"/>
              <a:gd name="connsiteY46" fmla="*/ 3113903 h 3286897"/>
              <a:gd name="connsiteX47" fmla="*/ 1050627 w 1100054"/>
              <a:gd name="connsiteY47" fmla="*/ 3039762 h 3286897"/>
              <a:gd name="connsiteX48" fmla="*/ 1075341 w 1100054"/>
              <a:gd name="connsiteY48" fmla="*/ 2965622 h 3286897"/>
              <a:gd name="connsiteX49" fmla="*/ 1100054 w 1100054"/>
              <a:gd name="connsiteY49" fmla="*/ 2916195 h 3286897"/>
              <a:gd name="connsiteX50" fmla="*/ 1087697 w 1100054"/>
              <a:gd name="connsiteY50" fmla="*/ 2582562 h 3286897"/>
              <a:gd name="connsiteX51" fmla="*/ 1062984 w 1100054"/>
              <a:gd name="connsiteY51" fmla="*/ 2483708 h 3286897"/>
              <a:gd name="connsiteX52" fmla="*/ 1025914 w 1100054"/>
              <a:gd name="connsiteY52" fmla="*/ 2360141 h 3286897"/>
              <a:gd name="connsiteX53" fmla="*/ 1013557 w 1100054"/>
              <a:gd name="connsiteY53" fmla="*/ 2323070 h 3286897"/>
              <a:gd name="connsiteX54" fmla="*/ 960454 w 1100054"/>
              <a:gd name="connsiteY54" fmla="*/ 2265270 h 3286897"/>
              <a:gd name="connsiteX55" fmla="*/ 896367 w 1100054"/>
              <a:gd name="connsiteY55" fmla="*/ 2174128 h 3286897"/>
              <a:gd name="connsiteX56" fmla="*/ 829731 w 1100054"/>
              <a:gd name="connsiteY56" fmla="*/ 2089592 h 3286897"/>
              <a:gd name="connsiteX57" fmla="*/ 791879 w 1100054"/>
              <a:gd name="connsiteY57" fmla="*/ 1983285 h 3286897"/>
              <a:gd name="connsiteX58" fmla="*/ 768371 w 1100054"/>
              <a:gd name="connsiteY58" fmla="*/ 1884814 h 3286897"/>
              <a:gd name="connsiteX59" fmla="*/ 756022 w 1100054"/>
              <a:gd name="connsiteY59" fmla="*/ 1813561 h 3286897"/>
              <a:gd name="connsiteX60" fmla="*/ 741708 w 1100054"/>
              <a:gd name="connsiteY60" fmla="*/ 1729946 h 3286897"/>
              <a:gd name="connsiteX61" fmla="*/ 729351 w 1100054"/>
              <a:gd name="connsiteY61" fmla="*/ 1631092 h 3286897"/>
              <a:gd name="connsiteX62" fmla="*/ 716995 w 1100054"/>
              <a:gd name="connsiteY62" fmla="*/ 1581665 h 3286897"/>
              <a:gd name="connsiteX63" fmla="*/ 729351 w 1100054"/>
              <a:gd name="connsiteY63" fmla="*/ 1186249 h 3286897"/>
              <a:gd name="connsiteX64" fmla="*/ 754065 w 1100054"/>
              <a:gd name="connsiteY64" fmla="*/ 1099751 h 3286897"/>
              <a:gd name="connsiteX65" fmla="*/ 791135 w 1100054"/>
              <a:gd name="connsiteY65" fmla="*/ 1050324 h 3286897"/>
              <a:gd name="connsiteX66" fmla="*/ 803492 w 1100054"/>
              <a:gd name="connsiteY66" fmla="*/ 1013254 h 3286897"/>
              <a:gd name="connsiteX67" fmla="*/ 865276 w 1100054"/>
              <a:gd name="connsiteY67" fmla="*/ 939114 h 3286897"/>
              <a:gd name="connsiteX68" fmla="*/ 889989 w 1100054"/>
              <a:gd name="connsiteY68" fmla="*/ 852616 h 3286897"/>
              <a:gd name="connsiteX69" fmla="*/ 902346 w 1100054"/>
              <a:gd name="connsiteY69" fmla="*/ 803189 h 3286897"/>
              <a:gd name="connsiteX70" fmla="*/ 927060 w 1100054"/>
              <a:gd name="connsiteY70" fmla="*/ 753762 h 3286897"/>
              <a:gd name="connsiteX71" fmla="*/ 951773 w 1100054"/>
              <a:gd name="connsiteY71" fmla="*/ 667265 h 3286897"/>
              <a:gd name="connsiteX72" fmla="*/ 964130 w 1100054"/>
              <a:gd name="connsiteY72" fmla="*/ 630195 h 3286897"/>
              <a:gd name="connsiteX73" fmla="*/ 1001200 w 1100054"/>
              <a:gd name="connsiteY73" fmla="*/ 494270 h 3286897"/>
              <a:gd name="connsiteX74" fmla="*/ 988843 w 1100054"/>
              <a:gd name="connsiteY74" fmla="*/ 247135 h 3286897"/>
              <a:gd name="connsiteX75" fmla="*/ 976487 w 1100054"/>
              <a:gd name="connsiteY75" fmla="*/ 210065 h 3286897"/>
              <a:gd name="connsiteX76" fmla="*/ 939416 w 1100054"/>
              <a:gd name="connsiteY76" fmla="*/ 172995 h 3286897"/>
              <a:gd name="connsiteX77" fmla="*/ 902346 w 1100054"/>
              <a:gd name="connsiteY77" fmla="*/ 123568 h 3286897"/>
              <a:gd name="connsiteX78" fmla="*/ 865276 w 1100054"/>
              <a:gd name="connsiteY78" fmla="*/ 98854 h 3286897"/>
              <a:gd name="connsiteX79" fmla="*/ 828206 w 1100054"/>
              <a:gd name="connsiteY79" fmla="*/ 61784 h 3286897"/>
              <a:gd name="connsiteX80" fmla="*/ 791135 w 1100054"/>
              <a:gd name="connsiteY80" fmla="*/ 49427 h 3286897"/>
              <a:gd name="connsiteX81" fmla="*/ 741708 w 1100054"/>
              <a:gd name="connsiteY81" fmla="*/ 24714 h 3286897"/>
              <a:gd name="connsiteX82" fmla="*/ 667568 w 1100054"/>
              <a:gd name="connsiteY82" fmla="*/ 0 h 3286897"/>
              <a:gd name="connsiteX83" fmla="*/ 482216 w 1100054"/>
              <a:gd name="connsiteY83" fmla="*/ 24714 h 3286897"/>
              <a:gd name="connsiteX84" fmla="*/ 411184 w 1100054"/>
              <a:gd name="connsiteY84" fmla="*/ 54451 h 3286897"/>
              <a:gd name="connsiteX85" fmla="*/ 379907 w 1100054"/>
              <a:gd name="connsiteY85" fmla="*/ 71683 h 3286897"/>
              <a:gd name="connsiteX86" fmla="*/ 338605 w 1100054"/>
              <a:gd name="connsiteY86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59583 w 1100054"/>
              <a:gd name="connsiteY13" fmla="*/ 1202307 h 3286897"/>
              <a:gd name="connsiteX14" fmla="*/ 195332 w 1100054"/>
              <a:gd name="connsiteY14" fmla="*/ 1230617 h 3286897"/>
              <a:gd name="connsiteX15" fmla="*/ 221632 w 1100054"/>
              <a:gd name="connsiteY15" fmla="*/ 1262137 h 3286897"/>
              <a:gd name="connsiteX16" fmla="*/ 285439 w 1100054"/>
              <a:gd name="connsiteY16" fmla="*/ 1287203 h 3286897"/>
              <a:gd name="connsiteX17" fmla="*/ 350885 w 1100054"/>
              <a:gd name="connsiteY17" fmla="*/ 1391365 h 3286897"/>
              <a:gd name="connsiteX18" fmla="*/ 396947 w 1100054"/>
              <a:gd name="connsiteY18" fmla="*/ 1463206 h 3286897"/>
              <a:gd name="connsiteX19" fmla="*/ 415184 w 1100054"/>
              <a:gd name="connsiteY19" fmla="*/ 1615956 h 3286897"/>
              <a:gd name="connsiteX20" fmla="*/ 406881 w 1100054"/>
              <a:gd name="connsiteY20" fmla="*/ 1731972 h 3286897"/>
              <a:gd name="connsiteX21" fmla="*/ 392890 w 1100054"/>
              <a:gd name="connsiteY21" fmla="*/ 1833052 h 3286897"/>
              <a:gd name="connsiteX22" fmla="*/ 358649 w 1100054"/>
              <a:gd name="connsiteY22" fmla="*/ 2125362 h 3286897"/>
              <a:gd name="connsiteX23" fmla="*/ 333935 w 1100054"/>
              <a:gd name="connsiteY23" fmla="*/ 2162433 h 3286897"/>
              <a:gd name="connsiteX24" fmla="*/ 309222 w 1100054"/>
              <a:gd name="connsiteY24" fmla="*/ 2211860 h 3286897"/>
              <a:gd name="connsiteX25" fmla="*/ 259795 w 1100054"/>
              <a:gd name="connsiteY25" fmla="*/ 2286000 h 3286897"/>
              <a:gd name="connsiteX26" fmla="*/ 198011 w 1100054"/>
              <a:gd name="connsiteY26" fmla="*/ 2372497 h 3286897"/>
              <a:gd name="connsiteX27" fmla="*/ 160941 w 1100054"/>
              <a:gd name="connsiteY27" fmla="*/ 2446638 h 3286897"/>
              <a:gd name="connsiteX28" fmla="*/ 148584 w 1100054"/>
              <a:gd name="connsiteY28" fmla="*/ 2483708 h 3286897"/>
              <a:gd name="connsiteX29" fmla="*/ 86800 w 1100054"/>
              <a:gd name="connsiteY29" fmla="*/ 2557849 h 3286897"/>
              <a:gd name="connsiteX30" fmla="*/ 49730 w 1100054"/>
              <a:gd name="connsiteY30" fmla="*/ 2656703 h 3286897"/>
              <a:gd name="connsiteX31" fmla="*/ 25016 w 1100054"/>
              <a:gd name="connsiteY31" fmla="*/ 2730843 h 3286897"/>
              <a:gd name="connsiteX32" fmla="*/ 12660 w 1100054"/>
              <a:gd name="connsiteY32" fmla="*/ 2767914 h 3286897"/>
              <a:gd name="connsiteX33" fmla="*/ 25016 w 1100054"/>
              <a:gd name="connsiteY33" fmla="*/ 3002692 h 3286897"/>
              <a:gd name="connsiteX34" fmla="*/ 37373 w 1100054"/>
              <a:gd name="connsiteY34" fmla="*/ 3052119 h 3286897"/>
              <a:gd name="connsiteX35" fmla="*/ 74443 w 1100054"/>
              <a:gd name="connsiteY35" fmla="*/ 3089189 h 3286897"/>
              <a:gd name="connsiteX36" fmla="*/ 111514 w 1100054"/>
              <a:gd name="connsiteY36" fmla="*/ 3163330 h 3286897"/>
              <a:gd name="connsiteX37" fmla="*/ 148584 w 1100054"/>
              <a:gd name="connsiteY37" fmla="*/ 3188043 h 3286897"/>
              <a:gd name="connsiteX38" fmla="*/ 198011 w 1100054"/>
              <a:gd name="connsiteY38" fmla="*/ 3225114 h 3286897"/>
              <a:gd name="connsiteX39" fmla="*/ 247438 w 1100054"/>
              <a:gd name="connsiteY39" fmla="*/ 3237470 h 3286897"/>
              <a:gd name="connsiteX40" fmla="*/ 371006 w 1100054"/>
              <a:gd name="connsiteY40" fmla="*/ 3286897 h 3286897"/>
              <a:gd name="connsiteX41" fmla="*/ 679924 w 1100054"/>
              <a:gd name="connsiteY41" fmla="*/ 3274541 h 3286897"/>
              <a:gd name="connsiteX42" fmla="*/ 778778 w 1100054"/>
              <a:gd name="connsiteY42" fmla="*/ 3249827 h 3286897"/>
              <a:gd name="connsiteX43" fmla="*/ 828206 w 1100054"/>
              <a:gd name="connsiteY43" fmla="*/ 3225114 h 3286897"/>
              <a:gd name="connsiteX44" fmla="*/ 902346 w 1100054"/>
              <a:gd name="connsiteY44" fmla="*/ 3200400 h 3286897"/>
              <a:gd name="connsiteX45" fmla="*/ 1013557 w 1100054"/>
              <a:gd name="connsiteY45" fmla="*/ 3113903 h 3286897"/>
              <a:gd name="connsiteX46" fmla="*/ 1050627 w 1100054"/>
              <a:gd name="connsiteY46" fmla="*/ 3039762 h 3286897"/>
              <a:gd name="connsiteX47" fmla="*/ 1075341 w 1100054"/>
              <a:gd name="connsiteY47" fmla="*/ 2965622 h 3286897"/>
              <a:gd name="connsiteX48" fmla="*/ 1100054 w 1100054"/>
              <a:gd name="connsiteY48" fmla="*/ 2916195 h 3286897"/>
              <a:gd name="connsiteX49" fmla="*/ 1087697 w 1100054"/>
              <a:gd name="connsiteY49" fmla="*/ 2582562 h 3286897"/>
              <a:gd name="connsiteX50" fmla="*/ 1062984 w 1100054"/>
              <a:gd name="connsiteY50" fmla="*/ 2483708 h 3286897"/>
              <a:gd name="connsiteX51" fmla="*/ 1025914 w 1100054"/>
              <a:gd name="connsiteY51" fmla="*/ 2360141 h 3286897"/>
              <a:gd name="connsiteX52" fmla="*/ 1013557 w 1100054"/>
              <a:gd name="connsiteY52" fmla="*/ 2323070 h 3286897"/>
              <a:gd name="connsiteX53" fmla="*/ 960454 w 1100054"/>
              <a:gd name="connsiteY53" fmla="*/ 2265270 h 3286897"/>
              <a:gd name="connsiteX54" fmla="*/ 896367 w 1100054"/>
              <a:gd name="connsiteY54" fmla="*/ 2174128 h 3286897"/>
              <a:gd name="connsiteX55" fmla="*/ 829731 w 1100054"/>
              <a:gd name="connsiteY55" fmla="*/ 2089592 h 3286897"/>
              <a:gd name="connsiteX56" fmla="*/ 791879 w 1100054"/>
              <a:gd name="connsiteY56" fmla="*/ 1983285 h 3286897"/>
              <a:gd name="connsiteX57" fmla="*/ 768371 w 1100054"/>
              <a:gd name="connsiteY57" fmla="*/ 1884814 h 3286897"/>
              <a:gd name="connsiteX58" fmla="*/ 756022 w 1100054"/>
              <a:gd name="connsiteY58" fmla="*/ 1813561 h 3286897"/>
              <a:gd name="connsiteX59" fmla="*/ 741708 w 1100054"/>
              <a:gd name="connsiteY59" fmla="*/ 1729946 h 3286897"/>
              <a:gd name="connsiteX60" fmla="*/ 729351 w 1100054"/>
              <a:gd name="connsiteY60" fmla="*/ 1631092 h 3286897"/>
              <a:gd name="connsiteX61" fmla="*/ 716995 w 1100054"/>
              <a:gd name="connsiteY61" fmla="*/ 1581665 h 3286897"/>
              <a:gd name="connsiteX62" fmla="*/ 729351 w 1100054"/>
              <a:gd name="connsiteY62" fmla="*/ 1186249 h 3286897"/>
              <a:gd name="connsiteX63" fmla="*/ 754065 w 1100054"/>
              <a:gd name="connsiteY63" fmla="*/ 1099751 h 3286897"/>
              <a:gd name="connsiteX64" fmla="*/ 791135 w 1100054"/>
              <a:gd name="connsiteY64" fmla="*/ 1050324 h 3286897"/>
              <a:gd name="connsiteX65" fmla="*/ 803492 w 1100054"/>
              <a:gd name="connsiteY65" fmla="*/ 1013254 h 3286897"/>
              <a:gd name="connsiteX66" fmla="*/ 865276 w 1100054"/>
              <a:gd name="connsiteY66" fmla="*/ 939114 h 3286897"/>
              <a:gd name="connsiteX67" fmla="*/ 889989 w 1100054"/>
              <a:gd name="connsiteY67" fmla="*/ 852616 h 3286897"/>
              <a:gd name="connsiteX68" fmla="*/ 902346 w 1100054"/>
              <a:gd name="connsiteY68" fmla="*/ 803189 h 3286897"/>
              <a:gd name="connsiteX69" fmla="*/ 927060 w 1100054"/>
              <a:gd name="connsiteY69" fmla="*/ 753762 h 3286897"/>
              <a:gd name="connsiteX70" fmla="*/ 951773 w 1100054"/>
              <a:gd name="connsiteY70" fmla="*/ 667265 h 3286897"/>
              <a:gd name="connsiteX71" fmla="*/ 964130 w 1100054"/>
              <a:gd name="connsiteY71" fmla="*/ 630195 h 3286897"/>
              <a:gd name="connsiteX72" fmla="*/ 1001200 w 1100054"/>
              <a:gd name="connsiteY72" fmla="*/ 494270 h 3286897"/>
              <a:gd name="connsiteX73" fmla="*/ 988843 w 1100054"/>
              <a:gd name="connsiteY73" fmla="*/ 247135 h 3286897"/>
              <a:gd name="connsiteX74" fmla="*/ 976487 w 1100054"/>
              <a:gd name="connsiteY74" fmla="*/ 210065 h 3286897"/>
              <a:gd name="connsiteX75" fmla="*/ 939416 w 1100054"/>
              <a:gd name="connsiteY75" fmla="*/ 172995 h 3286897"/>
              <a:gd name="connsiteX76" fmla="*/ 902346 w 1100054"/>
              <a:gd name="connsiteY76" fmla="*/ 123568 h 3286897"/>
              <a:gd name="connsiteX77" fmla="*/ 865276 w 1100054"/>
              <a:gd name="connsiteY77" fmla="*/ 98854 h 3286897"/>
              <a:gd name="connsiteX78" fmla="*/ 828206 w 1100054"/>
              <a:gd name="connsiteY78" fmla="*/ 61784 h 3286897"/>
              <a:gd name="connsiteX79" fmla="*/ 791135 w 1100054"/>
              <a:gd name="connsiteY79" fmla="*/ 49427 h 3286897"/>
              <a:gd name="connsiteX80" fmla="*/ 741708 w 1100054"/>
              <a:gd name="connsiteY80" fmla="*/ 24714 h 3286897"/>
              <a:gd name="connsiteX81" fmla="*/ 667568 w 1100054"/>
              <a:gd name="connsiteY81" fmla="*/ 0 h 3286897"/>
              <a:gd name="connsiteX82" fmla="*/ 482216 w 1100054"/>
              <a:gd name="connsiteY82" fmla="*/ 24714 h 3286897"/>
              <a:gd name="connsiteX83" fmla="*/ 411184 w 1100054"/>
              <a:gd name="connsiteY83" fmla="*/ 54451 h 3286897"/>
              <a:gd name="connsiteX84" fmla="*/ 379907 w 1100054"/>
              <a:gd name="connsiteY84" fmla="*/ 71683 h 3286897"/>
              <a:gd name="connsiteX85" fmla="*/ 338605 w 1100054"/>
              <a:gd name="connsiteY85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95332 w 1100054"/>
              <a:gd name="connsiteY13" fmla="*/ 1230617 h 3286897"/>
              <a:gd name="connsiteX14" fmla="*/ 221632 w 1100054"/>
              <a:gd name="connsiteY14" fmla="*/ 1262137 h 3286897"/>
              <a:gd name="connsiteX15" fmla="*/ 285439 w 1100054"/>
              <a:gd name="connsiteY15" fmla="*/ 1287203 h 3286897"/>
              <a:gd name="connsiteX16" fmla="*/ 350885 w 1100054"/>
              <a:gd name="connsiteY16" fmla="*/ 1391365 h 3286897"/>
              <a:gd name="connsiteX17" fmla="*/ 396947 w 1100054"/>
              <a:gd name="connsiteY17" fmla="*/ 1463206 h 3286897"/>
              <a:gd name="connsiteX18" fmla="*/ 415184 w 1100054"/>
              <a:gd name="connsiteY18" fmla="*/ 1615956 h 3286897"/>
              <a:gd name="connsiteX19" fmla="*/ 406881 w 1100054"/>
              <a:gd name="connsiteY19" fmla="*/ 1731972 h 3286897"/>
              <a:gd name="connsiteX20" fmla="*/ 392890 w 1100054"/>
              <a:gd name="connsiteY20" fmla="*/ 1833052 h 3286897"/>
              <a:gd name="connsiteX21" fmla="*/ 358649 w 1100054"/>
              <a:gd name="connsiteY21" fmla="*/ 2125362 h 3286897"/>
              <a:gd name="connsiteX22" fmla="*/ 333935 w 1100054"/>
              <a:gd name="connsiteY22" fmla="*/ 2162433 h 3286897"/>
              <a:gd name="connsiteX23" fmla="*/ 309222 w 1100054"/>
              <a:gd name="connsiteY23" fmla="*/ 2211860 h 3286897"/>
              <a:gd name="connsiteX24" fmla="*/ 259795 w 1100054"/>
              <a:gd name="connsiteY24" fmla="*/ 2286000 h 3286897"/>
              <a:gd name="connsiteX25" fmla="*/ 198011 w 1100054"/>
              <a:gd name="connsiteY25" fmla="*/ 2372497 h 3286897"/>
              <a:gd name="connsiteX26" fmla="*/ 160941 w 1100054"/>
              <a:gd name="connsiteY26" fmla="*/ 2446638 h 3286897"/>
              <a:gd name="connsiteX27" fmla="*/ 148584 w 1100054"/>
              <a:gd name="connsiteY27" fmla="*/ 2483708 h 3286897"/>
              <a:gd name="connsiteX28" fmla="*/ 86800 w 1100054"/>
              <a:gd name="connsiteY28" fmla="*/ 2557849 h 3286897"/>
              <a:gd name="connsiteX29" fmla="*/ 49730 w 1100054"/>
              <a:gd name="connsiteY29" fmla="*/ 2656703 h 3286897"/>
              <a:gd name="connsiteX30" fmla="*/ 25016 w 1100054"/>
              <a:gd name="connsiteY30" fmla="*/ 2730843 h 3286897"/>
              <a:gd name="connsiteX31" fmla="*/ 12660 w 1100054"/>
              <a:gd name="connsiteY31" fmla="*/ 2767914 h 3286897"/>
              <a:gd name="connsiteX32" fmla="*/ 25016 w 1100054"/>
              <a:gd name="connsiteY32" fmla="*/ 3002692 h 3286897"/>
              <a:gd name="connsiteX33" fmla="*/ 37373 w 1100054"/>
              <a:gd name="connsiteY33" fmla="*/ 3052119 h 3286897"/>
              <a:gd name="connsiteX34" fmla="*/ 74443 w 1100054"/>
              <a:gd name="connsiteY34" fmla="*/ 3089189 h 3286897"/>
              <a:gd name="connsiteX35" fmla="*/ 111514 w 1100054"/>
              <a:gd name="connsiteY35" fmla="*/ 3163330 h 3286897"/>
              <a:gd name="connsiteX36" fmla="*/ 148584 w 1100054"/>
              <a:gd name="connsiteY36" fmla="*/ 3188043 h 3286897"/>
              <a:gd name="connsiteX37" fmla="*/ 198011 w 1100054"/>
              <a:gd name="connsiteY37" fmla="*/ 3225114 h 3286897"/>
              <a:gd name="connsiteX38" fmla="*/ 247438 w 1100054"/>
              <a:gd name="connsiteY38" fmla="*/ 3237470 h 3286897"/>
              <a:gd name="connsiteX39" fmla="*/ 371006 w 1100054"/>
              <a:gd name="connsiteY39" fmla="*/ 3286897 h 3286897"/>
              <a:gd name="connsiteX40" fmla="*/ 679924 w 1100054"/>
              <a:gd name="connsiteY40" fmla="*/ 3274541 h 3286897"/>
              <a:gd name="connsiteX41" fmla="*/ 778778 w 1100054"/>
              <a:gd name="connsiteY41" fmla="*/ 3249827 h 3286897"/>
              <a:gd name="connsiteX42" fmla="*/ 828206 w 1100054"/>
              <a:gd name="connsiteY42" fmla="*/ 3225114 h 3286897"/>
              <a:gd name="connsiteX43" fmla="*/ 902346 w 1100054"/>
              <a:gd name="connsiteY43" fmla="*/ 3200400 h 3286897"/>
              <a:gd name="connsiteX44" fmla="*/ 1013557 w 1100054"/>
              <a:gd name="connsiteY44" fmla="*/ 3113903 h 3286897"/>
              <a:gd name="connsiteX45" fmla="*/ 1050627 w 1100054"/>
              <a:gd name="connsiteY45" fmla="*/ 3039762 h 3286897"/>
              <a:gd name="connsiteX46" fmla="*/ 1075341 w 1100054"/>
              <a:gd name="connsiteY46" fmla="*/ 2965622 h 3286897"/>
              <a:gd name="connsiteX47" fmla="*/ 1100054 w 1100054"/>
              <a:gd name="connsiteY47" fmla="*/ 2916195 h 3286897"/>
              <a:gd name="connsiteX48" fmla="*/ 1087697 w 1100054"/>
              <a:gd name="connsiteY48" fmla="*/ 2582562 h 3286897"/>
              <a:gd name="connsiteX49" fmla="*/ 1062984 w 1100054"/>
              <a:gd name="connsiteY49" fmla="*/ 2483708 h 3286897"/>
              <a:gd name="connsiteX50" fmla="*/ 1025914 w 1100054"/>
              <a:gd name="connsiteY50" fmla="*/ 2360141 h 3286897"/>
              <a:gd name="connsiteX51" fmla="*/ 1013557 w 1100054"/>
              <a:gd name="connsiteY51" fmla="*/ 2323070 h 3286897"/>
              <a:gd name="connsiteX52" fmla="*/ 960454 w 1100054"/>
              <a:gd name="connsiteY52" fmla="*/ 2265270 h 3286897"/>
              <a:gd name="connsiteX53" fmla="*/ 896367 w 1100054"/>
              <a:gd name="connsiteY53" fmla="*/ 2174128 h 3286897"/>
              <a:gd name="connsiteX54" fmla="*/ 829731 w 1100054"/>
              <a:gd name="connsiteY54" fmla="*/ 2089592 h 3286897"/>
              <a:gd name="connsiteX55" fmla="*/ 791879 w 1100054"/>
              <a:gd name="connsiteY55" fmla="*/ 1983285 h 3286897"/>
              <a:gd name="connsiteX56" fmla="*/ 768371 w 1100054"/>
              <a:gd name="connsiteY56" fmla="*/ 1884814 h 3286897"/>
              <a:gd name="connsiteX57" fmla="*/ 756022 w 1100054"/>
              <a:gd name="connsiteY57" fmla="*/ 1813561 h 3286897"/>
              <a:gd name="connsiteX58" fmla="*/ 741708 w 1100054"/>
              <a:gd name="connsiteY58" fmla="*/ 1729946 h 3286897"/>
              <a:gd name="connsiteX59" fmla="*/ 729351 w 1100054"/>
              <a:gd name="connsiteY59" fmla="*/ 1631092 h 3286897"/>
              <a:gd name="connsiteX60" fmla="*/ 716995 w 1100054"/>
              <a:gd name="connsiteY60" fmla="*/ 1581665 h 3286897"/>
              <a:gd name="connsiteX61" fmla="*/ 729351 w 1100054"/>
              <a:gd name="connsiteY61" fmla="*/ 1186249 h 3286897"/>
              <a:gd name="connsiteX62" fmla="*/ 754065 w 1100054"/>
              <a:gd name="connsiteY62" fmla="*/ 1099751 h 3286897"/>
              <a:gd name="connsiteX63" fmla="*/ 791135 w 1100054"/>
              <a:gd name="connsiteY63" fmla="*/ 1050324 h 3286897"/>
              <a:gd name="connsiteX64" fmla="*/ 803492 w 1100054"/>
              <a:gd name="connsiteY64" fmla="*/ 1013254 h 3286897"/>
              <a:gd name="connsiteX65" fmla="*/ 865276 w 1100054"/>
              <a:gd name="connsiteY65" fmla="*/ 939114 h 3286897"/>
              <a:gd name="connsiteX66" fmla="*/ 889989 w 1100054"/>
              <a:gd name="connsiteY66" fmla="*/ 852616 h 3286897"/>
              <a:gd name="connsiteX67" fmla="*/ 902346 w 1100054"/>
              <a:gd name="connsiteY67" fmla="*/ 803189 h 3286897"/>
              <a:gd name="connsiteX68" fmla="*/ 927060 w 1100054"/>
              <a:gd name="connsiteY68" fmla="*/ 753762 h 3286897"/>
              <a:gd name="connsiteX69" fmla="*/ 951773 w 1100054"/>
              <a:gd name="connsiteY69" fmla="*/ 667265 h 3286897"/>
              <a:gd name="connsiteX70" fmla="*/ 964130 w 1100054"/>
              <a:gd name="connsiteY70" fmla="*/ 630195 h 3286897"/>
              <a:gd name="connsiteX71" fmla="*/ 1001200 w 1100054"/>
              <a:gd name="connsiteY71" fmla="*/ 494270 h 3286897"/>
              <a:gd name="connsiteX72" fmla="*/ 988843 w 1100054"/>
              <a:gd name="connsiteY72" fmla="*/ 247135 h 3286897"/>
              <a:gd name="connsiteX73" fmla="*/ 976487 w 1100054"/>
              <a:gd name="connsiteY73" fmla="*/ 210065 h 3286897"/>
              <a:gd name="connsiteX74" fmla="*/ 939416 w 1100054"/>
              <a:gd name="connsiteY74" fmla="*/ 172995 h 3286897"/>
              <a:gd name="connsiteX75" fmla="*/ 902346 w 1100054"/>
              <a:gd name="connsiteY75" fmla="*/ 123568 h 3286897"/>
              <a:gd name="connsiteX76" fmla="*/ 865276 w 1100054"/>
              <a:gd name="connsiteY76" fmla="*/ 98854 h 3286897"/>
              <a:gd name="connsiteX77" fmla="*/ 828206 w 1100054"/>
              <a:gd name="connsiteY77" fmla="*/ 61784 h 3286897"/>
              <a:gd name="connsiteX78" fmla="*/ 791135 w 1100054"/>
              <a:gd name="connsiteY78" fmla="*/ 49427 h 3286897"/>
              <a:gd name="connsiteX79" fmla="*/ 741708 w 1100054"/>
              <a:gd name="connsiteY79" fmla="*/ 24714 h 3286897"/>
              <a:gd name="connsiteX80" fmla="*/ 667568 w 1100054"/>
              <a:gd name="connsiteY80" fmla="*/ 0 h 3286897"/>
              <a:gd name="connsiteX81" fmla="*/ 482216 w 1100054"/>
              <a:gd name="connsiteY81" fmla="*/ 24714 h 3286897"/>
              <a:gd name="connsiteX82" fmla="*/ 411184 w 1100054"/>
              <a:gd name="connsiteY82" fmla="*/ 54451 h 3286897"/>
              <a:gd name="connsiteX83" fmla="*/ 379907 w 1100054"/>
              <a:gd name="connsiteY83" fmla="*/ 71683 h 3286897"/>
              <a:gd name="connsiteX84" fmla="*/ 338605 w 1100054"/>
              <a:gd name="connsiteY84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53656 w 1100054"/>
              <a:gd name="connsiteY11" fmla="*/ 1189278 h 3286897"/>
              <a:gd name="connsiteX12" fmla="*/ 195332 w 1100054"/>
              <a:gd name="connsiteY12" fmla="*/ 1230617 h 3286897"/>
              <a:gd name="connsiteX13" fmla="*/ 221632 w 1100054"/>
              <a:gd name="connsiteY13" fmla="*/ 1262137 h 3286897"/>
              <a:gd name="connsiteX14" fmla="*/ 285439 w 1100054"/>
              <a:gd name="connsiteY14" fmla="*/ 1287203 h 3286897"/>
              <a:gd name="connsiteX15" fmla="*/ 350885 w 1100054"/>
              <a:gd name="connsiteY15" fmla="*/ 1391365 h 3286897"/>
              <a:gd name="connsiteX16" fmla="*/ 396947 w 1100054"/>
              <a:gd name="connsiteY16" fmla="*/ 1463206 h 3286897"/>
              <a:gd name="connsiteX17" fmla="*/ 415184 w 1100054"/>
              <a:gd name="connsiteY17" fmla="*/ 1615956 h 3286897"/>
              <a:gd name="connsiteX18" fmla="*/ 406881 w 1100054"/>
              <a:gd name="connsiteY18" fmla="*/ 1731972 h 3286897"/>
              <a:gd name="connsiteX19" fmla="*/ 392890 w 1100054"/>
              <a:gd name="connsiteY19" fmla="*/ 1833052 h 3286897"/>
              <a:gd name="connsiteX20" fmla="*/ 358649 w 1100054"/>
              <a:gd name="connsiteY20" fmla="*/ 2125362 h 3286897"/>
              <a:gd name="connsiteX21" fmla="*/ 333935 w 1100054"/>
              <a:gd name="connsiteY21" fmla="*/ 2162433 h 3286897"/>
              <a:gd name="connsiteX22" fmla="*/ 309222 w 1100054"/>
              <a:gd name="connsiteY22" fmla="*/ 2211860 h 3286897"/>
              <a:gd name="connsiteX23" fmla="*/ 259795 w 1100054"/>
              <a:gd name="connsiteY23" fmla="*/ 2286000 h 3286897"/>
              <a:gd name="connsiteX24" fmla="*/ 198011 w 1100054"/>
              <a:gd name="connsiteY24" fmla="*/ 2372497 h 3286897"/>
              <a:gd name="connsiteX25" fmla="*/ 160941 w 1100054"/>
              <a:gd name="connsiteY25" fmla="*/ 2446638 h 3286897"/>
              <a:gd name="connsiteX26" fmla="*/ 148584 w 1100054"/>
              <a:gd name="connsiteY26" fmla="*/ 2483708 h 3286897"/>
              <a:gd name="connsiteX27" fmla="*/ 86800 w 1100054"/>
              <a:gd name="connsiteY27" fmla="*/ 2557849 h 3286897"/>
              <a:gd name="connsiteX28" fmla="*/ 49730 w 1100054"/>
              <a:gd name="connsiteY28" fmla="*/ 2656703 h 3286897"/>
              <a:gd name="connsiteX29" fmla="*/ 25016 w 1100054"/>
              <a:gd name="connsiteY29" fmla="*/ 2730843 h 3286897"/>
              <a:gd name="connsiteX30" fmla="*/ 12660 w 1100054"/>
              <a:gd name="connsiteY30" fmla="*/ 2767914 h 3286897"/>
              <a:gd name="connsiteX31" fmla="*/ 25016 w 1100054"/>
              <a:gd name="connsiteY31" fmla="*/ 3002692 h 3286897"/>
              <a:gd name="connsiteX32" fmla="*/ 37373 w 1100054"/>
              <a:gd name="connsiteY32" fmla="*/ 3052119 h 3286897"/>
              <a:gd name="connsiteX33" fmla="*/ 74443 w 1100054"/>
              <a:gd name="connsiteY33" fmla="*/ 3089189 h 3286897"/>
              <a:gd name="connsiteX34" fmla="*/ 111514 w 1100054"/>
              <a:gd name="connsiteY34" fmla="*/ 3163330 h 3286897"/>
              <a:gd name="connsiteX35" fmla="*/ 148584 w 1100054"/>
              <a:gd name="connsiteY35" fmla="*/ 3188043 h 3286897"/>
              <a:gd name="connsiteX36" fmla="*/ 198011 w 1100054"/>
              <a:gd name="connsiteY36" fmla="*/ 3225114 h 3286897"/>
              <a:gd name="connsiteX37" fmla="*/ 247438 w 1100054"/>
              <a:gd name="connsiteY37" fmla="*/ 3237470 h 3286897"/>
              <a:gd name="connsiteX38" fmla="*/ 371006 w 1100054"/>
              <a:gd name="connsiteY38" fmla="*/ 3286897 h 3286897"/>
              <a:gd name="connsiteX39" fmla="*/ 679924 w 1100054"/>
              <a:gd name="connsiteY39" fmla="*/ 3274541 h 3286897"/>
              <a:gd name="connsiteX40" fmla="*/ 778778 w 1100054"/>
              <a:gd name="connsiteY40" fmla="*/ 3249827 h 3286897"/>
              <a:gd name="connsiteX41" fmla="*/ 828206 w 1100054"/>
              <a:gd name="connsiteY41" fmla="*/ 3225114 h 3286897"/>
              <a:gd name="connsiteX42" fmla="*/ 902346 w 1100054"/>
              <a:gd name="connsiteY42" fmla="*/ 3200400 h 3286897"/>
              <a:gd name="connsiteX43" fmla="*/ 1013557 w 1100054"/>
              <a:gd name="connsiteY43" fmla="*/ 3113903 h 3286897"/>
              <a:gd name="connsiteX44" fmla="*/ 1050627 w 1100054"/>
              <a:gd name="connsiteY44" fmla="*/ 3039762 h 3286897"/>
              <a:gd name="connsiteX45" fmla="*/ 1075341 w 1100054"/>
              <a:gd name="connsiteY45" fmla="*/ 2965622 h 3286897"/>
              <a:gd name="connsiteX46" fmla="*/ 1100054 w 1100054"/>
              <a:gd name="connsiteY46" fmla="*/ 2916195 h 3286897"/>
              <a:gd name="connsiteX47" fmla="*/ 1087697 w 1100054"/>
              <a:gd name="connsiteY47" fmla="*/ 2582562 h 3286897"/>
              <a:gd name="connsiteX48" fmla="*/ 1062984 w 1100054"/>
              <a:gd name="connsiteY48" fmla="*/ 2483708 h 3286897"/>
              <a:gd name="connsiteX49" fmla="*/ 1025914 w 1100054"/>
              <a:gd name="connsiteY49" fmla="*/ 2360141 h 3286897"/>
              <a:gd name="connsiteX50" fmla="*/ 1013557 w 1100054"/>
              <a:gd name="connsiteY50" fmla="*/ 2323070 h 3286897"/>
              <a:gd name="connsiteX51" fmla="*/ 960454 w 1100054"/>
              <a:gd name="connsiteY51" fmla="*/ 2265270 h 3286897"/>
              <a:gd name="connsiteX52" fmla="*/ 896367 w 1100054"/>
              <a:gd name="connsiteY52" fmla="*/ 2174128 h 3286897"/>
              <a:gd name="connsiteX53" fmla="*/ 829731 w 1100054"/>
              <a:gd name="connsiteY53" fmla="*/ 2089592 h 3286897"/>
              <a:gd name="connsiteX54" fmla="*/ 791879 w 1100054"/>
              <a:gd name="connsiteY54" fmla="*/ 1983285 h 3286897"/>
              <a:gd name="connsiteX55" fmla="*/ 768371 w 1100054"/>
              <a:gd name="connsiteY55" fmla="*/ 1884814 h 3286897"/>
              <a:gd name="connsiteX56" fmla="*/ 756022 w 1100054"/>
              <a:gd name="connsiteY56" fmla="*/ 1813561 h 3286897"/>
              <a:gd name="connsiteX57" fmla="*/ 741708 w 1100054"/>
              <a:gd name="connsiteY57" fmla="*/ 1729946 h 3286897"/>
              <a:gd name="connsiteX58" fmla="*/ 729351 w 1100054"/>
              <a:gd name="connsiteY58" fmla="*/ 1631092 h 3286897"/>
              <a:gd name="connsiteX59" fmla="*/ 716995 w 1100054"/>
              <a:gd name="connsiteY59" fmla="*/ 1581665 h 3286897"/>
              <a:gd name="connsiteX60" fmla="*/ 729351 w 1100054"/>
              <a:gd name="connsiteY60" fmla="*/ 1186249 h 3286897"/>
              <a:gd name="connsiteX61" fmla="*/ 754065 w 1100054"/>
              <a:gd name="connsiteY61" fmla="*/ 1099751 h 3286897"/>
              <a:gd name="connsiteX62" fmla="*/ 791135 w 1100054"/>
              <a:gd name="connsiteY62" fmla="*/ 1050324 h 3286897"/>
              <a:gd name="connsiteX63" fmla="*/ 803492 w 1100054"/>
              <a:gd name="connsiteY63" fmla="*/ 1013254 h 3286897"/>
              <a:gd name="connsiteX64" fmla="*/ 865276 w 1100054"/>
              <a:gd name="connsiteY64" fmla="*/ 939114 h 3286897"/>
              <a:gd name="connsiteX65" fmla="*/ 889989 w 1100054"/>
              <a:gd name="connsiteY65" fmla="*/ 852616 h 3286897"/>
              <a:gd name="connsiteX66" fmla="*/ 902346 w 1100054"/>
              <a:gd name="connsiteY66" fmla="*/ 803189 h 3286897"/>
              <a:gd name="connsiteX67" fmla="*/ 927060 w 1100054"/>
              <a:gd name="connsiteY67" fmla="*/ 753762 h 3286897"/>
              <a:gd name="connsiteX68" fmla="*/ 951773 w 1100054"/>
              <a:gd name="connsiteY68" fmla="*/ 667265 h 3286897"/>
              <a:gd name="connsiteX69" fmla="*/ 964130 w 1100054"/>
              <a:gd name="connsiteY69" fmla="*/ 630195 h 3286897"/>
              <a:gd name="connsiteX70" fmla="*/ 1001200 w 1100054"/>
              <a:gd name="connsiteY70" fmla="*/ 494270 h 3286897"/>
              <a:gd name="connsiteX71" fmla="*/ 988843 w 1100054"/>
              <a:gd name="connsiteY71" fmla="*/ 247135 h 3286897"/>
              <a:gd name="connsiteX72" fmla="*/ 976487 w 1100054"/>
              <a:gd name="connsiteY72" fmla="*/ 210065 h 3286897"/>
              <a:gd name="connsiteX73" fmla="*/ 939416 w 1100054"/>
              <a:gd name="connsiteY73" fmla="*/ 172995 h 3286897"/>
              <a:gd name="connsiteX74" fmla="*/ 902346 w 1100054"/>
              <a:gd name="connsiteY74" fmla="*/ 123568 h 3286897"/>
              <a:gd name="connsiteX75" fmla="*/ 865276 w 1100054"/>
              <a:gd name="connsiteY75" fmla="*/ 98854 h 3286897"/>
              <a:gd name="connsiteX76" fmla="*/ 828206 w 1100054"/>
              <a:gd name="connsiteY76" fmla="*/ 61784 h 3286897"/>
              <a:gd name="connsiteX77" fmla="*/ 791135 w 1100054"/>
              <a:gd name="connsiteY77" fmla="*/ 49427 h 3286897"/>
              <a:gd name="connsiteX78" fmla="*/ 741708 w 1100054"/>
              <a:gd name="connsiteY78" fmla="*/ 24714 h 3286897"/>
              <a:gd name="connsiteX79" fmla="*/ 667568 w 1100054"/>
              <a:gd name="connsiteY79" fmla="*/ 0 h 3286897"/>
              <a:gd name="connsiteX80" fmla="*/ 482216 w 1100054"/>
              <a:gd name="connsiteY80" fmla="*/ 24714 h 3286897"/>
              <a:gd name="connsiteX81" fmla="*/ 411184 w 1100054"/>
              <a:gd name="connsiteY81" fmla="*/ 54451 h 3286897"/>
              <a:gd name="connsiteX82" fmla="*/ 379907 w 1100054"/>
              <a:gd name="connsiteY82" fmla="*/ 71683 h 3286897"/>
              <a:gd name="connsiteX83" fmla="*/ 338605 w 1100054"/>
              <a:gd name="connsiteY83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21632 w 1100054"/>
              <a:gd name="connsiteY12" fmla="*/ 1262137 h 3286897"/>
              <a:gd name="connsiteX13" fmla="*/ 285439 w 1100054"/>
              <a:gd name="connsiteY13" fmla="*/ 1287203 h 3286897"/>
              <a:gd name="connsiteX14" fmla="*/ 350885 w 1100054"/>
              <a:gd name="connsiteY14" fmla="*/ 1391365 h 3286897"/>
              <a:gd name="connsiteX15" fmla="*/ 396947 w 1100054"/>
              <a:gd name="connsiteY15" fmla="*/ 1463206 h 3286897"/>
              <a:gd name="connsiteX16" fmla="*/ 415184 w 1100054"/>
              <a:gd name="connsiteY16" fmla="*/ 1615956 h 3286897"/>
              <a:gd name="connsiteX17" fmla="*/ 406881 w 1100054"/>
              <a:gd name="connsiteY17" fmla="*/ 1731972 h 3286897"/>
              <a:gd name="connsiteX18" fmla="*/ 392890 w 1100054"/>
              <a:gd name="connsiteY18" fmla="*/ 1833052 h 3286897"/>
              <a:gd name="connsiteX19" fmla="*/ 358649 w 1100054"/>
              <a:gd name="connsiteY19" fmla="*/ 2125362 h 3286897"/>
              <a:gd name="connsiteX20" fmla="*/ 333935 w 1100054"/>
              <a:gd name="connsiteY20" fmla="*/ 2162433 h 3286897"/>
              <a:gd name="connsiteX21" fmla="*/ 309222 w 1100054"/>
              <a:gd name="connsiteY21" fmla="*/ 2211860 h 3286897"/>
              <a:gd name="connsiteX22" fmla="*/ 259795 w 1100054"/>
              <a:gd name="connsiteY22" fmla="*/ 2286000 h 3286897"/>
              <a:gd name="connsiteX23" fmla="*/ 198011 w 1100054"/>
              <a:gd name="connsiteY23" fmla="*/ 2372497 h 3286897"/>
              <a:gd name="connsiteX24" fmla="*/ 160941 w 1100054"/>
              <a:gd name="connsiteY24" fmla="*/ 2446638 h 3286897"/>
              <a:gd name="connsiteX25" fmla="*/ 148584 w 1100054"/>
              <a:gd name="connsiteY25" fmla="*/ 2483708 h 3286897"/>
              <a:gd name="connsiteX26" fmla="*/ 86800 w 1100054"/>
              <a:gd name="connsiteY26" fmla="*/ 2557849 h 3286897"/>
              <a:gd name="connsiteX27" fmla="*/ 49730 w 1100054"/>
              <a:gd name="connsiteY27" fmla="*/ 2656703 h 3286897"/>
              <a:gd name="connsiteX28" fmla="*/ 25016 w 1100054"/>
              <a:gd name="connsiteY28" fmla="*/ 2730843 h 3286897"/>
              <a:gd name="connsiteX29" fmla="*/ 12660 w 1100054"/>
              <a:gd name="connsiteY29" fmla="*/ 2767914 h 3286897"/>
              <a:gd name="connsiteX30" fmla="*/ 25016 w 1100054"/>
              <a:gd name="connsiteY30" fmla="*/ 3002692 h 3286897"/>
              <a:gd name="connsiteX31" fmla="*/ 37373 w 1100054"/>
              <a:gd name="connsiteY31" fmla="*/ 3052119 h 3286897"/>
              <a:gd name="connsiteX32" fmla="*/ 74443 w 1100054"/>
              <a:gd name="connsiteY32" fmla="*/ 3089189 h 3286897"/>
              <a:gd name="connsiteX33" fmla="*/ 111514 w 1100054"/>
              <a:gd name="connsiteY33" fmla="*/ 3163330 h 3286897"/>
              <a:gd name="connsiteX34" fmla="*/ 148584 w 1100054"/>
              <a:gd name="connsiteY34" fmla="*/ 3188043 h 3286897"/>
              <a:gd name="connsiteX35" fmla="*/ 198011 w 1100054"/>
              <a:gd name="connsiteY35" fmla="*/ 3225114 h 3286897"/>
              <a:gd name="connsiteX36" fmla="*/ 247438 w 1100054"/>
              <a:gd name="connsiteY36" fmla="*/ 3237470 h 3286897"/>
              <a:gd name="connsiteX37" fmla="*/ 371006 w 1100054"/>
              <a:gd name="connsiteY37" fmla="*/ 3286897 h 3286897"/>
              <a:gd name="connsiteX38" fmla="*/ 679924 w 1100054"/>
              <a:gd name="connsiteY38" fmla="*/ 3274541 h 3286897"/>
              <a:gd name="connsiteX39" fmla="*/ 778778 w 1100054"/>
              <a:gd name="connsiteY39" fmla="*/ 3249827 h 3286897"/>
              <a:gd name="connsiteX40" fmla="*/ 828206 w 1100054"/>
              <a:gd name="connsiteY40" fmla="*/ 3225114 h 3286897"/>
              <a:gd name="connsiteX41" fmla="*/ 902346 w 1100054"/>
              <a:gd name="connsiteY41" fmla="*/ 3200400 h 3286897"/>
              <a:gd name="connsiteX42" fmla="*/ 1013557 w 1100054"/>
              <a:gd name="connsiteY42" fmla="*/ 3113903 h 3286897"/>
              <a:gd name="connsiteX43" fmla="*/ 1050627 w 1100054"/>
              <a:gd name="connsiteY43" fmla="*/ 3039762 h 3286897"/>
              <a:gd name="connsiteX44" fmla="*/ 1075341 w 1100054"/>
              <a:gd name="connsiteY44" fmla="*/ 2965622 h 3286897"/>
              <a:gd name="connsiteX45" fmla="*/ 1100054 w 1100054"/>
              <a:gd name="connsiteY45" fmla="*/ 2916195 h 3286897"/>
              <a:gd name="connsiteX46" fmla="*/ 1087697 w 1100054"/>
              <a:gd name="connsiteY46" fmla="*/ 2582562 h 3286897"/>
              <a:gd name="connsiteX47" fmla="*/ 1062984 w 1100054"/>
              <a:gd name="connsiteY47" fmla="*/ 2483708 h 3286897"/>
              <a:gd name="connsiteX48" fmla="*/ 1025914 w 1100054"/>
              <a:gd name="connsiteY48" fmla="*/ 2360141 h 3286897"/>
              <a:gd name="connsiteX49" fmla="*/ 1013557 w 1100054"/>
              <a:gd name="connsiteY49" fmla="*/ 2323070 h 3286897"/>
              <a:gd name="connsiteX50" fmla="*/ 960454 w 1100054"/>
              <a:gd name="connsiteY50" fmla="*/ 2265270 h 3286897"/>
              <a:gd name="connsiteX51" fmla="*/ 896367 w 1100054"/>
              <a:gd name="connsiteY51" fmla="*/ 2174128 h 3286897"/>
              <a:gd name="connsiteX52" fmla="*/ 829731 w 1100054"/>
              <a:gd name="connsiteY52" fmla="*/ 2089592 h 3286897"/>
              <a:gd name="connsiteX53" fmla="*/ 791879 w 1100054"/>
              <a:gd name="connsiteY53" fmla="*/ 1983285 h 3286897"/>
              <a:gd name="connsiteX54" fmla="*/ 768371 w 1100054"/>
              <a:gd name="connsiteY54" fmla="*/ 1884814 h 3286897"/>
              <a:gd name="connsiteX55" fmla="*/ 756022 w 1100054"/>
              <a:gd name="connsiteY55" fmla="*/ 1813561 h 3286897"/>
              <a:gd name="connsiteX56" fmla="*/ 741708 w 1100054"/>
              <a:gd name="connsiteY56" fmla="*/ 1729946 h 3286897"/>
              <a:gd name="connsiteX57" fmla="*/ 729351 w 1100054"/>
              <a:gd name="connsiteY57" fmla="*/ 1631092 h 3286897"/>
              <a:gd name="connsiteX58" fmla="*/ 716995 w 1100054"/>
              <a:gd name="connsiteY58" fmla="*/ 1581665 h 3286897"/>
              <a:gd name="connsiteX59" fmla="*/ 729351 w 1100054"/>
              <a:gd name="connsiteY59" fmla="*/ 1186249 h 3286897"/>
              <a:gd name="connsiteX60" fmla="*/ 754065 w 1100054"/>
              <a:gd name="connsiteY60" fmla="*/ 1099751 h 3286897"/>
              <a:gd name="connsiteX61" fmla="*/ 791135 w 1100054"/>
              <a:gd name="connsiteY61" fmla="*/ 1050324 h 3286897"/>
              <a:gd name="connsiteX62" fmla="*/ 803492 w 1100054"/>
              <a:gd name="connsiteY62" fmla="*/ 1013254 h 3286897"/>
              <a:gd name="connsiteX63" fmla="*/ 865276 w 1100054"/>
              <a:gd name="connsiteY63" fmla="*/ 939114 h 3286897"/>
              <a:gd name="connsiteX64" fmla="*/ 889989 w 1100054"/>
              <a:gd name="connsiteY64" fmla="*/ 852616 h 3286897"/>
              <a:gd name="connsiteX65" fmla="*/ 902346 w 1100054"/>
              <a:gd name="connsiteY65" fmla="*/ 803189 h 3286897"/>
              <a:gd name="connsiteX66" fmla="*/ 927060 w 1100054"/>
              <a:gd name="connsiteY66" fmla="*/ 753762 h 3286897"/>
              <a:gd name="connsiteX67" fmla="*/ 951773 w 1100054"/>
              <a:gd name="connsiteY67" fmla="*/ 667265 h 3286897"/>
              <a:gd name="connsiteX68" fmla="*/ 964130 w 1100054"/>
              <a:gd name="connsiteY68" fmla="*/ 630195 h 3286897"/>
              <a:gd name="connsiteX69" fmla="*/ 1001200 w 1100054"/>
              <a:gd name="connsiteY69" fmla="*/ 494270 h 3286897"/>
              <a:gd name="connsiteX70" fmla="*/ 988843 w 1100054"/>
              <a:gd name="connsiteY70" fmla="*/ 247135 h 3286897"/>
              <a:gd name="connsiteX71" fmla="*/ 976487 w 1100054"/>
              <a:gd name="connsiteY71" fmla="*/ 210065 h 3286897"/>
              <a:gd name="connsiteX72" fmla="*/ 939416 w 1100054"/>
              <a:gd name="connsiteY72" fmla="*/ 172995 h 3286897"/>
              <a:gd name="connsiteX73" fmla="*/ 902346 w 1100054"/>
              <a:gd name="connsiteY73" fmla="*/ 123568 h 3286897"/>
              <a:gd name="connsiteX74" fmla="*/ 865276 w 1100054"/>
              <a:gd name="connsiteY74" fmla="*/ 98854 h 3286897"/>
              <a:gd name="connsiteX75" fmla="*/ 828206 w 1100054"/>
              <a:gd name="connsiteY75" fmla="*/ 61784 h 3286897"/>
              <a:gd name="connsiteX76" fmla="*/ 791135 w 1100054"/>
              <a:gd name="connsiteY76" fmla="*/ 49427 h 3286897"/>
              <a:gd name="connsiteX77" fmla="*/ 741708 w 1100054"/>
              <a:gd name="connsiteY77" fmla="*/ 24714 h 3286897"/>
              <a:gd name="connsiteX78" fmla="*/ 667568 w 1100054"/>
              <a:gd name="connsiteY78" fmla="*/ 0 h 3286897"/>
              <a:gd name="connsiteX79" fmla="*/ 482216 w 1100054"/>
              <a:gd name="connsiteY79" fmla="*/ 24714 h 3286897"/>
              <a:gd name="connsiteX80" fmla="*/ 411184 w 1100054"/>
              <a:gd name="connsiteY80" fmla="*/ 54451 h 3286897"/>
              <a:gd name="connsiteX81" fmla="*/ 379907 w 1100054"/>
              <a:gd name="connsiteY81" fmla="*/ 71683 h 3286897"/>
              <a:gd name="connsiteX82" fmla="*/ 338605 w 1100054"/>
              <a:gd name="connsiteY82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85439 w 1100054"/>
              <a:gd name="connsiteY12" fmla="*/ 1287203 h 3286897"/>
              <a:gd name="connsiteX13" fmla="*/ 350885 w 1100054"/>
              <a:gd name="connsiteY13" fmla="*/ 1391365 h 3286897"/>
              <a:gd name="connsiteX14" fmla="*/ 396947 w 1100054"/>
              <a:gd name="connsiteY14" fmla="*/ 1463206 h 3286897"/>
              <a:gd name="connsiteX15" fmla="*/ 415184 w 1100054"/>
              <a:gd name="connsiteY15" fmla="*/ 1615956 h 3286897"/>
              <a:gd name="connsiteX16" fmla="*/ 406881 w 1100054"/>
              <a:gd name="connsiteY16" fmla="*/ 1731972 h 3286897"/>
              <a:gd name="connsiteX17" fmla="*/ 392890 w 1100054"/>
              <a:gd name="connsiteY17" fmla="*/ 1833052 h 3286897"/>
              <a:gd name="connsiteX18" fmla="*/ 358649 w 1100054"/>
              <a:gd name="connsiteY18" fmla="*/ 2125362 h 3286897"/>
              <a:gd name="connsiteX19" fmla="*/ 333935 w 1100054"/>
              <a:gd name="connsiteY19" fmla="*/ 2162433 h 3286897"/>
              <a:gd name="connsiteX20" fmla="*/ 309222 w 1100054"/>
              <a:gd name="connsiteY20" fmla="*/ 2211860 h 3286897"/>
              <a:gd name="connsiteX21" fmla="*/ 259795 w 1100054"/>
              <a:gd name="connsiteY21" fmla="*/ 2286000 h 3286897"/>
              <a:gd name="connsiteX22" fmla="*/ 198011 w 1100054"/>
              <a:gd name="connsiteY22" fmla="*/ 2372497 h 3286897"/>
              <a:gd name="connsiteX23" fmla="*/ 160941 w 1100054"/>
              <a:gd name="connsiteY23" fmla="*/ 2446638 h 3286897"/>
              <a:gd name="connsiteX24" fmla="*/ 148584 w 1100054"/>
              <a:gd name="connsiteY24" fmla="*/ 2483708 h 3286897"/>
              <a:gd name="connsiteX25" fmla="*/ 86800 w 1100054"/>
              <a:gd name="connsiteY25" fmla="*/ 2557849 h 3286897"/>
              <a:gd name="connsiteX26" fmla="*/ 49730 w 1100054"/>
              <a:gd name="connsiteY26" fmla="*/ 2656703 h 3286897"/>
              <a:gd name="connsiteX27" fmla="*/ 25016 w 1100054"/>
              <a:gd name="connsiteY27" fmla="*/ 2730843 h 3286897"/>
              <a:gd name="connsiteX28" fmla="*/ 12660 w 1100054"/>
              <a:gd name="connsiteY28" fmla="*/ 2767914 h 3286897"/>
              <a:gd name="connsiteX29" fmla="*/ 25016 w 1100054"/>
              <a:gd name="connsiteY29" fmla="*/ 3002692 h 3286897"/>
              <a:gd name="connsiteX30" fmla="*/ 37373 w 1100054"/>
              <a:gd name="connsiteY30" fmla="*/ 3052119 h 3286897"/>
              <a:gd name="connsiteX31" fmla="*/ 74443 w 1100054"/>
              <a:gd name="connsiteY31" fmla="*/ 3089189 h 3286897"/>
              <a:gd name="connsiteX32" fmla="*/ 111514 w 1100054"/>
              <a:gd name="connsiteY32" fmla="*/ 3163330 h 3286897"/>
              <a:gd name="connsiteX33" fmla="*/ 148584 w 1100054"/>
              <a:gd name="connsiteY33" fmla="*/ 3188043 h 3286897"/>
              <a:gd name="connsiteX34" fmla="*/ 198011 w 1100054"/>
              <a:gd name="connsiteY34" fmla="*/ 3225114 h 3286897"/>
              <a:gd name="connsiteX35" fmla="*/ 247438 w 1100054"/>
              <a:gd name="connsiteY35" fmla="*/ 3237470 h 3286897"/>
              <a:gd name="connsiteX36" fmla="*/ 371006 w 1100054"/>
              <a:gd name="connsiteY36" fmla="*/ 3286897 h 3286897"/>
              <a:gd name="connsiteX37" fmla="*/ 679924 w 1100054"/>
              <a:gd name="connsiteY37" fmla="*/ 3274541 h 3286897"/>
              <a:gd name="connsiteX38" fmla="*/ 778778 w 1100054"/>
              <a:gd name="connsiteY38" fmla="*/ 3249827 h 3286897"/>
              <a:gd name="connsiteX39" fmla="*/ 828206 w 1100054"/>
              <a:gd name="connsiteY39" fmla="*/ 3225114 h 3286897"/>
              <a:gd name="connsiteX40" fmla="*/ 902346 w 1100054"/>
              <a:gd name="connsiteY40" fmla="*/ 3200400 h 3286897"/>
              <a:gd name="connsiteX41" fmla="*/ 1013557 w 1100054"/>
              <a:gd name="connsiteY41" fmla="*/ 3113903 h 3286897"/>
              <a:gd name="connsiteX42" fmla="*/ 1050627 w 1100054"/>
              <a:gd name="connsiteY42" fmla="*/ 3039762 h 3286897"/>
              <a:gd name="connsiteX43" fmla="*/ 1075341 w 1100054"/>
              <a:gd name="connsiteY43" fmla="*/ 2965622 h 3286897"/>
              <a:gd name="connsiteX44" fmla="*/ 1100054 w 1100054"/>
              <a:gd name="connsiteY44" fmla="*/ 2916195 h 3286897"/>
              <a:gd name="connsiteX45" fmla="*/ 1087697 w 1100054"/>
              <a:gd name="connsiteY45" fmla="*/ 2582562 h 3286897"/>
              <a:gd name="connsiteX46" fmla="*/ 1062984 w 1100054"/>
              <a:gd name="connsiteY46" fmla="*/ 2483708 h 3286897"/>
              <a:gd name="connsiteX47" fmla="*/ 1025914 w 1100054"/>
              <a:gd name="connsiteY47" fmla="*/ 2360141 h 3286897"/>
              <a:gd name="connsiteX48" fmla="*/ 1013557 w 1100054"/>
              <a:gd name="connsiteY48" fmla="*/ 2323070 h 3286897"/>
              <a:gd name="connsiteX49" fmla="*/ 960454 w 1100054"/>
              <a:gd name="connsiteY49" fmla="*/ 2265270 h 3286897"/>
              <a:gd name="connsiteX50" fmla="*/ 896367 w 1100054"/>
              <a:gd name="connsiteY50" fmla="*/ 2174128 h 3286897"/>
              <a:gd name="connsiteX51" fmla="*/ 829731 w 1100054"/>
              <a:gd name="connsiteY51" fmla="*/ 2089592 h 3286897"/>
              <a:gd name="connsiteX52" fmla="*/ 791879 w 1100054"/>
              <a:gd name="connsiteY52" fmla="*/ 1983285 h 3286897"/>
              <a:gd name="connsiteX53" fmla="*/ 768371 w 1100054"/>
              <a:gd name="connsiteY53" fmla="*/ 1884814 h 3286897"/>
              <a:gd name="connsiteX54" fmla="*/ 756022 w 1100054"/>
              <a:gd name="connsiteY54" fmla="*/ 1813561 h 3286897"/>
              <a:gd name="connsiteX55" fmla="*/ 741708 w 1100054"/>
              <a:gd name="connsiteY55" fmla="*/ 1729946 h 3286897"/>
              <a:gd name="connsiteX56" fmla="*/ 729351 w 1100054"/>
              <a:gd name="connsiteY56" fmla="*/ 1631092 h 3286897"/>
              <a:gd name="connsiteX57" fmla="*/ 716995 w 1100054"/>
              <a:gd name="connsiteY57" fmla="*/ 1581665 h 3286897"/>
              <a:gd name="connsiteX58" fmla="*/ 729351 w 1100054"/>
              <a:gd name="connsiteY58" fmla="*/ 1186249 h 3286897"/>
              <a:gd name="connsiteX59" fmla="*/ 754065 w 1100054"/>
              <a:gd name="connsiteY59" fmla="*/ 1099751 h 3286897"/>
              <a:gd name="connsiteX60" fmla="*/ 791135 w 1100054"/>
              <a:gd name="connsiteY60" fmla="*/ 1050324 h 3286897"/>
              <a:gd name="connsiteX61" fmla="*/ 803492 w 1100054"/>
              <a:gd name="connsiteY61" fmla="*/ 1013254 h 3286897"/>
              <a:gd name="connsiteX62" fmla="*/ 865276 w 1100054"/>
              <a:gd name="connsiteY62" fmla="*/ 939114 h 3286897"/>
              <a:gd name="connsiteX63" fmla="*/ 889989 w 1100054"/>
              <a:gd name="connsiteY63" fmla="*/ 852616 h 3286897"/>
              <a:gd name="connsiteX64" fmla="*/ 902346 w 1100054"/>
              <a:gd name="connsiteY64" fmla="*/ 803189 h 3286897"/>
              <a:gd name="connsiteX65" fmla="*/ 927060 w 1100054"/>
              <a:gd name="connsiteY65" fmla="*/ 753762 h 3286897"/>
              <a:gd name="connsiteX66" fmla="*/ 951773 w 1100054"/>
              <a:gd name="connsiteY66" fmla="*/ 667265 h 3286897"/>
              <a:gd name="connsiteX67" fmla="*/ 964130 w 1100054"/>
              <a:gd name="connsiteY67" fmla="*/ 630195 h 3286897"/>
              <a:gd name="connsiteX68" fmla="*/ 1001200 w 1100054"/>
              <a:gd name="connsiteY68" fmla="*/ 494270 h 3286897"/>
              <a:gd name="connsiteX69" fmla="*/ 988843 w 1100054"/>
              <a:gd name="connsiteY69" fmla="*/ 247135 h 3286897"/>
              <a:gd name="connsiteX70" fmla="*/ 976487 w 1100054"/>
              <a:gd name="connsiteY70" fmla="*/ 210065 h 3286897"/>
              <a:gd name="connsiteX71" fmla="*/ 939416 w 1100054"/>
              <a:gd name="connsiteY71" fmla="*/ 172995 h 3286897"/>
              <a:gd name="connsiteX72" fmla="*/ 902346 w 1100054"/>
              <a:gd name="connsiteY72" fmla="*/ 123568 h 3286897"/>
              <a:gd name="connsiteX73" fmla="*/ 865276 w 1100054"/>
              <a:gd name="connsiteY73" fmla="*/ 98854 h 3286897"/>
              <a:gd name="connsiteX74" fmla="*/ 828206 w 1100054"/>
              <a:gd name="connsiteY74" fmla="*/ 61784 h 3286897"/>
              <a:gd name="connsiteX75" fmla="*/ 791135 w 1100054"/>
              <a:gd name="connsiteY75" fmla="*/ 49427 h 3286897"/>
              <a:gd name="connsiteX76" fmla="*/ 741708 w 1100054"/>
              <a:gd name="connsiteY76" fmla="*/ 24714 h 3286897"/>
              <a:gd name="connsiteX77" fmla="*/ 667568 w 1100054"/>
              <a:gd name="connsiteY77" fmla="*/ 0 h 3286897"/>
              <a:gd name="connsiteX78" fmla="*/ 482216 w 1100054"/>
              <a:gd name="connsiteY78" fmla="*/ 24714 h 3286897"/>
              <a:gd name="connsiteX79" fmla="*/ 411184 w 1100054"/>
              <a:gd name="connsiteY79" fmla="*/ 54451 h 3286897"/>
              <a:gd name="connsiteX80" fmla="*/ 379907 w 1100054"/>
              <a:gd name="connsiteY80" fmla="*/ 71683 h 3286897"/>
              <a:gd name="connsiteX81" fmla="*/ 338605 w 1100054"/>
              <a:gd name="connsiteY81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21480 w 1100054"/>
              <a:gd name="connsiteY9" fmla="*/ 1077994 h 3286897"/>
              <a:gd name="connsiteX10" fmla="*/ 195332 w 1100054"/>
              <a:gd name="connsiteY10" fmla="*/ 1230617 h 3286897"/>
              <a:gd name="connsiteX11" fmla="*/ 285439 w 1100054"/>
              <a:gd name="connsiteY11" fmla="*/ 1287203 h 3286897"/>
              <a:gd name="connsiteX12" fmla="*/ 350885 w 1100054"/>
              <a:gd name="connsiteY12" fmla="*/ 1391365 h 3286897"/>
              <a:gd name="connsiteX13" fmla="*/ 396947 w 1100054"/>
              <a:gd name="connsiteY13" fmla="*/ 1463206 h 3286897"/>
              <a:gd name="connsiteX14" fmla="*/ 415184 w 1100054"/>
              <a:gd name="connsiteY14" fmla="*/ 1615956 h 3286897"/>
              <a:gd name="connsiteX15" fmla="*/ 406881 w 1100054"/>
              <a:gd name="connsiteY15" fmla="*/ 1731972 h 3286897"/>
              <a:gd name="connsiteX16" fmla="*/ 392890 w 1100054"/>
              <a:gd name="connsiteY16" fmla="*/ 1833052 h 3286897"/>
              <a:gd name="connsiteX17" fmla="*/ 358649 w 1100054"/>
              <a:gd name="connsiteY17" fmla="*/ 2125362 h 3286897"/>
              <a:gd name="connsiteX18" fmla="*/ 333935 w 1100054"/>
              <a:gd name="connsiteY18" fmla="*/ 2162433 h 3286897"/>
              <a:gd name="connsiteX19" fmla="*/ 309222 w 1100054"/>
              <a:gd name="connsiteY19" fmla="*/ 2211860 h 3286897"/>
              <a:gd name="connsiteX20" fmla="*/ 259795 w 1100054"/>
              <a:gd name="connsiteY20" fmla="*/ 2286000 h 3286897"/>
              <a:gd name="connsiteX21" fmla="*/ 198011 w 1100054"/>
              <a:gd name="connsiteY21" fmla="*/ 2372497 h 3286897"/>
              <a:gd name="connsiteX22" fmla="*/ 160941 w 1100054"/>
              <a:gd name="connsiteY22" fmla="*/ 2446638 h 3286897"/>
              <a:gd name="connsiteX23" fmla="*/ 148584 w 1100054"/>
              <a:gd name="connsiteY23" fmla="*/ 2483708 h 3286897"/>
              <a:gd name="connsiteX24" fmla="*/ 86800 w 1100054"/>
              <a:gd name="connsiteY24" fmla="*/ 2557849 h 3286897"/>
              <a:gd name="connsiteX25" fmla="*/ 49730 w 1100054"/>
              <a:gd name="connsiteY25" fmla="*/ 2656703 h 3286897"/>
              <a:gd name="connsiteX26" fmla="*/ 25016 w 1100054"/>
              <a:gd name="connsiteY26" fmla="*/ 2730843 h 3286897"/>
              <a:gd name="connsiteX27" fmla="*/ 12660 w 1100054"/>
              <a:gd name="connsiteY27" fmla="*/ 2767914 h 3286897"/>
              <a:gd name="connsiteX28" fmla="*/ 25016 w 1100054"/>
              <a:gd name="connsiteY28" fmla="*/ 3002692 h 3286897"/>
              <a:gd name="connsiteX29" fmla="*/ 37373 w 1100054"/>
              <a:gd name="connsiteY29" fmla="*/ 3052119 h 3286897"/>
              <a:gd name="connsiteX30" fmla="*/ 74443 w 1100054"/>
              <a:gd name="connsiteY30" fmla="*/ 3089189 h 3286897"/>
              <a:gd name="connsiteX31" fmla="*/ 111514 w 1100054"/>
              <a:gd name="connsiteY31" fmla="*/ 3163330 h 3286897"/>
              <a:gd name="connsiteX32" fmla="*/ 148584 w 1100054"/>
              <a:gd name="connsiteY32" fmla="*/ 3188043 h 3286897"/>
              <a:gd name="connsiteX33" fmla="*/ 198011 w 1100054"/>
              <a:gd name="connsiteY33" fmla="*/ 3225114 h 3286897"/>
              <a:gd name="connsiteX34" fmla="*/ 247438 w 1100054"/>
              <a:gd name="connsiteY34" fmla="*/ 3237470 h 3286897"/>
              <a:gd name="connsiteX35" fmla="*/ 371006 w 1100054"/>
              <a:gd name="connsiteY35" fmla="*/ 3286897 h 3286897"/>
              <a:gd name="connsiteX36" fmla="*/ 679924 w 1100054"/>
              <a:gd name="connsiteY36" fmla="*/ 3274541 h 3286897"/>
              <a:gd name="connsiteX37" fmla="*/ 778778 w 1100054"/>
              <a:gd name="connsiteY37" fmla="*/ 3249827 h 3286897"/>
              <a:gd name="connsiteX38" fmla="*/ 828206 w 1100054"/>
              <a:gd name="connsiteY38" fmla="*/ 3225114 h 3286897"/>
              <a:gd name="connsiteX39" fmla="*/ 902346 w 1100054"/>
              <a:gd name="connsiteY39" fmla="*/ 3200400 h 3286897"/>
              <a:gd name="connsiteX40" fmla="*/ 1013557 w 1100054"/>
              <a:gd name="connsiteY40" fmla="*/ 3113903 h 3286897"/>
              <a:gd name="connsiteX41" fmla="*/ 1050627 w 1100054"/>
              <a:gd name="connsiteY41" fmla="*/ 3039762 h 3286897"/>
              <a:gd name="connsiteX42" fmla="*/ 1075341 w 1100054"/>
              <a:gd name="connsiteY42" fmla="*/ 2965622 h 3286897"/>
              <a:gd name="connsiteX43" fmla="*/ 1100054 w 1100054"/>
              <a:gd name="connsiteY43" fmla="*/ 2916195 h 3286897"/>
              <a:gd name="connsiteX44" fmla="*/ 1087697 w 1100054"/>
              <a:gd name="connsiteY44" fmla="*/ 2582562 h 3286897"/>
              <a:gd name="connsiteX45" fmla="*/ 1062984 w 1100054"/>
              <a:gd name="connsiteY45" fmla="*/ 2483708 h 3286897"/>
              <a:gd name="connsiteX46" fmla="*/ 1025914 w 1100054"/>
              <a:gd name="connsiteY46" fmla="*/ 2360141 h 3286897"/>
              <a:gd name="connsiteX47" fmla="*/ 1013557 w 1100054"/>
              <a:gd name="connsiteY47" fmla="*/ 2323070 h 3286897"/>
              <a:gd name="connsiteX48" fmla="*/ 960454 w 1100054"/>
              <a:gd name="connsiteY48" fmla="*/ 2265270 h 3286897"/>
              <a:gd name="connsiteX49" fmla="*/ 896367 w 1100054"/>
              <a:gd name="connsiteY49" fmla="*/ 2174128 h 3286897"/>
              <a:gd name="connsiteX50" fmla="*/ 829731 w 1100054"/>
              <a:gd name="connsiteY50" fmla="*/ 2089592 h 3286897"/>
              <a:gd name="connsiteX51" fmla="*/ 791879 w 1100054"/>
              <a:gd name="connsiteY51" fmla="*/ 1983285 h 3286897"/>
              <a:gd name="connsiteX52" fmla="*/ 768371 w 1100054"/>
              <a:gd name="connsiteY52" fmla="*/ 1884814 h 3286897"/>
              <a:gd name="connsiteX53" fmla="*/ 756022 w 1100054"/>
              <a:gd name="connsiteY53" fmla="*/ 1813561 h 3286897"/>
              <a:gd name="connsiteX54" fmla="*/ 741708 w 1100054"/>
              <a:gd name="connsiteY54" fmla="*/ 1729946 h 3286897"/>
              <a:gd name="connsiteX55" fmla="*/ 729351 w 1100054"/>
              <a:gd name="connsiteY55" fmla="*/ 1631092 h 3286897"/>
              <a:gd name="connsiteX56" fmla="*/ 716995 w 1100054"/>
              <a:gd name="connsiteY56" fmla="*/ 1581665 h 3286897"/>
              <a:gd name="connsiteX57" fmla="*/ 729351 w 1100054"/>
              <a:gd name="connsiteY57" fmla="*/ 1186249 h 3286897"/>
              <a:gd name="connsiteX58" fmla="*/ 754065 w 1100054"/>
              <a:gd name="connsiteY58" fmla="*/ 1099751 h 3286897"/>
              <a:gd name="connsiteX59" fmla="*/ 791135 w 1100054"/>
              <a:gd name="connsiteY59" fmla="*/ 1050324 h 3286897"/>
              <a:gd name="connsiteX60" fmla="*/ 803492 w 1100054"/>
              <a:gd name="connsiteY60" fmla="*/ 1013254 h 3286897"/>
              <a:gd name="connsiteX61" fmla="*/ 865276 w 1100054"/>
              <a:gd name="connsiteY61" fmla="*/ 939114 h 3286897"/>
              <a:gd name="connsiteX62" fmla="*/ 889989 w 1100054"/>
              <a:gd name="connsiteY62" fmla="*/ 852616 h 3286897"/>
              <a:gd name="connsiteX63" fmla="*/ 902346 w 1100054"/>
              <a:gd name="connsiteY63" fmla="*/ 803189 h 3286897"/>
              <a:gd name="connsiteX64" fmla="*/ 927060 w 1100054"/>
              <a:gd name="connsiteY64" fmla="*/ 753762 h 3286897"/>
              <a:gd name="connsiteX65" fmla="*/ 951773 w 1100054"/>
              <a:gd name="connsiteY65" fmla="*/ 667265 h 3286897"/>
              <a:gd name="connsiteX66" fmla="*/ 964130 w 1100054"/>
              <a:gd name="connsiteY66" fmla="*/ 630195 h 3286897"/>
              <a:gd name="connsiteX67" fmla="*/ 1001200 w 1100054"/>
              <a:gd name="connsiteY67" fmla="*/ 494270 h 3286897"/>
              <a:gd name="connsiteX68" fmla="*/ 988843 w 1100054"/>
              <a:gd name="connsiteY68" fmla="*/ 247135 h 3286897"/>
              <a:gd name="connsiteX69" fmla="*/ 976487 w 1100054"/>
              <a:gd name="connsiteY69" fmla="*/ 210065 h 3286897"/>
              <a:gd name="connsiteX70" fmla="*/ 939416 w 1100054"/>
              <a:gd name="connsiteY70" fmla="*/ 172995 h 3286897"/>
              <a:gd name="connsiteX71" fmla="*/ 902346 w 1100054"/>
              <a:gd name="connsiteY71" fmla="*/ 123568 h 3286897"/>
              <a:gd name="connsiteX72" fmla="*/ 865276 w 1100054"/>
              <a:gd name="connsiteY72" fmla="*/ 98854 h 3286897"/>
              <a:gd name="connsiteX73" fmla="*/ 828206 w 1100054"/>
              <a:gd name="connsiteY73" fmla="*/ 61784 h 3286897"/>
              <a:gd name="connsiteX74" fmla="*/ 791135 w 1100054"/>
              <a:gd name="connsiteY74" fmla="*/ 49427 h 3286897"/>
              <a:gd name="connsiteX75" fmla="*/ 741708 w 1100054"/>
              <a:gd name="connsiteY75" fmla="*/ 24714 h 3286897"/>
              <a:gd name="connsiteX76" fmla="*/ 667568 w 1100054"/>
              <a:gd name="connsiteY76" fmla="*/ 0 h 3286897"/>
              <a:gd name="connsiteX77" fmla="*/ 482216 w 1100054"/>
              <a:gd name="connsiteY77" fmla="*/ 24714 h 3286897"/>
              <a:gd name="connsiteX78" fmla="*/ 411184 w 1100054"/>
              <a:gd name="connsiteY78" fmla="*/ 54451 h 3286897"/>
              <a:gd name="connsiteX79" fmla="*/ 379907 w 1100054"/>
              <a:gd name="connsiteY79" fmla="*/ 71683 h 3286897"/>
              <a:gd name="connsiteX80" fmla="*/ 338605 w 1100054"/>
              <a:gd name="connsiteY8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90764 w 1087394"/>
              <a:gd name="connsiteY6" fmla="*/ 865515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2672 w 1087394"/>
              <a:gd name="connsiteY8" fmla="*/ 1230617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889686 w 1087394"/>
              <a:gd name="connsiteY60" fmla="*/ 803189 h 3286897"/>
              <a:gd name="connsiteX61" fmla="*/ 914400 w 1087394"/>
              <a:gd name="connsiteY61" fmla="*/ 753762 h 3286897"/>
              <a:gd name="connsiteX62" fmla="*/ 939113 w 1087394"/>
              <a:gd name="connsiteY62" fmla="*/ 667265 h 3286897"/>
              <a:gd name="connsiteX63" fmla="*/ 951470 w 1087394"/>
              <a:gd name="connsiteY63" fmla="*/ 630195 h 3286897"/>
              <a:gd name="connsiteX64" fmla="*/ 988540 w 1087394"/>
              <a:gd name="connsiteY64" fmla="*/ 494270 h 3286897"/>
              <a:gd name="connsiteX65" fmla="*/ 976183 w 1087394"/>
              <a:gd name="connsiteY65" fmla="*/ 247135 h 3286897"/>
              <a:gd name="connsiteX66" fmla="*/ 963827 w 1087394"/>
              <a:gd name="connsiteY66" fmla="*/ 210065 h 3286897"/>
              <a:gd name="connsiteX67" fmla="*/ 926756 w 1087394"/>
              <a:gd name="connsiteY67" fmla="*/ 172995 h 3286897"/>
              <a:gd name="connsiteX68" fmla="*/ 889686 w 1087394"/>
              <a:gd name="connsiteY68" fmla="*/ 123568 h 3286897"/>
              <a:gd name="connsiteX69" fmla="*/ 852616 w 1087394"/>
              <a:gd name="connsiteY69" fmla="*/ 98854 h 3286897"/>
              <a:gd name="connsiteX70" fmla="*/ 815546 w 1087394"/>
              <a:gd name="connsiteY70" fmla="*/ 61784 h 3286897"/>
              <a:gd name="connsiteX71" fmla="*/ 778475 w 1087394"/>
              <a:gd name="connsiteY71" fmla="*/ 49427 h 3286897"/>
              <a:gd name="connsiteX72" fmla="*/ 729048 w 1087394"/>
              <a:gd name="connsiteY72" fmla="*/ 24714 h 3286897"/>
              <a:gd name="connsiteX73" fmla="*/ 654908 w 1087394"/>
              <a:gd name="connsiteY73" fmla="*/ 0 h 3286897"/>
              <a:gd name="connsiteX74" fmla="*/ 469556 w 1087394"/>
              <a:gd name="connsiteY74" fmla="*/ 24714 h 3286897"/>
              <a:gd name="connsiteX75" fmla="*/ 398524 w 1087394"/>
              <a:gd name="connsiteY75" fmla="*/ 54451 h 3286897"/>
              <a:gd name="connsiteX76" fmla="*/ 367247 w 1087394"/>
              <a:gd name="connsiteY76" fmla="*/ 71683 h 3286897"/>
              <a:gd name="connsiteX77" fmla="*/ 325945 w 1087394"/>
              <a:gd name="connsiteY77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914400 w 1087394"/>
              <a:gd name="connsiteY60" fmla="*/ 753762 h 3286897"/>
              <a:gd name="connsiteX61" fmla="*/ 939113 w 1087394"/>
              <a:gd name="connsiteY61" fmla="*/ 667265 h 3286897"/>
              <a:gd name="connsiteX62" fmla="*/ 951470 w 1087394"/>
              <a:gd name="connsiteY62" fmla="*/ 630195 h 3286897"/>
              <a:gd name="connsiteX63" fmla="*/ 988540 w 1087394"/>
              <a:gd name="connsiteY63" fmla="*/ 494270 h 3286897"/>
              <a:gd name="connsiteX64" fmla="*/ 976183 w 1087394"/>
              <a:gd name="connsiteY64" fmla="*/ 247135 h 3286897"/>
              <a:gd name="connsiteX65" fmla="*/ 963827 w 1087394"/>
              <a:gd name="connsiteY65" fmla="*/ 210065 h 3286897"/>
              <a:gd name="connsiteX66" fmla="*/ 926756 w 1087394"/>
              <a:gd name="connsiteY66" fmla="*/ 172995 h 3286897"/>
              <a:gd name="connsiteX67" fmla="*/ 889686 w 1087394"/>
              <a:gd name="connsiteY67" fmla="*/ 123568 h 3286897"/>
              <a:gd name="connsiteX68" fmla="*/ 852616 w 1087394"/>
              <a:gd name="connsiteY68" fmla="*/ 98854 h 3286897"/>
              <a:gd name="connsiteX69" fmla="*/ 815546 w 1087394"/>
              <a:gd name="connsiteY69" fmla="*/ 61784 h 3286897"/>
              <a:gd name="connsiteX70" fmla="*/ 778475 w 1087394"/>
              <a:gd name="connsiteY70" fmla="*/ 49427 h 3286897"/>
              <a:gd name="connsiteX71" fmla="*/ 729048 w 1087394"/>
              <a:gd name="connsiteY71" fmla="*/ 24714 h 3286897"/>
              <a:gd name="connsiteX72" fmla="*/ 654908 w 1087394"/>
              <a:gd name="connsiteY72" fmla="*/ 0 h 3286897"/>
              <a:gd name="connsiteX73" fmla="*/ 469556 w 1087394"/>
              <a:gd name="connsiteY73" fmla="*/ 24714 h 3286897"/>
              <a:gd name="connsiteX74" fmla="*/ 398524 w 1087394"/>
              <a:gd name="connsiteY74" fmla="*/ 54451 h 3286897"/>
              <a:gd name="connsiteX75" fmla="*/ 367247 w 1087394"/>
              <a:gd name="connsiteY75" fmla="*/ 71683 h 3286897"/>
              <a:gd name="connsiteX76" fmla="*/ 325945 w 1087394"/>
              <a:gd name="connsiteY76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63827 w 1087394"/>
              <a:gd name="connsiteY63" fmla="*/ 210065 h 3286897"/>
              <a:gd name="connsiteX64" fmla="*/ 926756 w 1087394"/>
              <a:gd name="connsiteY64" fmla="*/ 172995 h 3286897"/>
              <a:gd name="connsiteX65" fmla="*/ 889686 w 1087394"/>
              <a:gd name="connsiteY65" fmla="*/ 123568 h 3286897"/>
              <a:gd name="connsiteX66" fmla="*/ 852616 w 1087394"/>
              <a:gd name="connsiteY66" fmla="*/ 98854 h 3286897"/>
              <a:gd name="connsiteX67" fmla="*/ 815546 w 1087394"/>
              <a:gd name="connsiteY67" fmla="*/ 61784 h 3286897"/>
              <a:gd name="connsiteX68" fmla="*/ 778475 w 1087394"/>
              <a:gd name="connsiteY68" fmla="*/ 49427 h 3286897"/>
              <a:gd name="connsiteX69" fmla="*/ 729048 w 1087394"/>
              <a:gd name="connsiteY69" fmla="*/ 24714 h 3286897"/>
              <a:gd name="connsiteX70" fmla="*/ 654908 w 1087394"/>
              <a:gd name="connsiteY70" fmla="*/ 0 h 3286897"/>
              <a:gd name="connsiteX71" fmla="*/ 469556 w 1087394"/>
              <a:gd name="connsiteY71" fmla="*/ 24714 h 3286897"/>
              <a:gd name="connsiteX72" fmla="*/ 398524 w 1087394"/>
              <a:gd name="connsiteY72" fmla="*/ 54451 h 3286897"/>
              <a:gd name="connsiteX73" fmla="*/ 367247 w 1087394"/>
              <a:gd name="connsiteY73" fmla="*/ 71683 h 3286897"/>
              <a:gd name="connsiteX74" fmla="*/ 325945 w 1087394"/>
              <a:gd name="connsiteY74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26756 w 1087394"/>
              <a:gd name="connsiteY63" fmla="*/ 172995 h 3286897"/>
              <a:gd name="connsiteX64" fmla="*/ 889686 w 1087394"/>
              <a:gd name="connsiteY64" fmla="*/ 123568 h 3286897"/>
              <a:gd name="connsiteX65" fmla="*/ 852616 w 1087394"/>
              <a:gd name="connsiteY65" fmla="*/ 98854 h 3286897"/>
              <a:gd name="connsiteX66" fmla="*/ 815546 w 1087394"/>
              <a:gd name="connsiteY66" fmla="*/ 61784 h 3286897"/>
              <a:gd name="connsiteX67" fmla="*/ 778475 w 1087394"/>
              <a:gd name="connsiteY67" fmla="*/ 49427 h 3286897"/>
              <a:gd name="connsiteX68" fmla="*/ 729048 w 1087394"/>
              <a:gd name="connsiteY68" fmla="*/ 24714 h 3286897"/>
              <a:gd name="connsiteX69" fmla="*/ 654908 w 1087394"/>
              <a:gd name="connsiteY69" fmla="*/ 0 h 3286897"/>
              <a:gd name="connsiteX70" fmla="*/ 469556 w 1087394"/>
              <a:gd name="connsiteY70" fmla="*/ 24714 h 3286897"/>
              <a:gd name="connsiteX71" fmla="*/ 398524 w 1087394"/>
              <a:gd name="connsiteY71" fmla="*/ 54451 h 3286897"/>
              <a:gd name="connsiteX72" fmla="*/ 367247 w 1087394"/>
              <a:gd name="connsiteY72" fmla="*/ 71683 h 3286897"/>
              <a:gd name="connsiteX73" fmla="*/ 325945 w 1087394"/>
              <a:gd name="connsiteY73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9686 w 1087394"/>
              <a:gd name="connsiteY63" fmla="*/ 123568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29048 w 1087394"/>
              <a:gd name="connsiteY66" fmla="*/ 24714 h 3286897"/>
              <a:gd name="connsiteX67" fmla="*/ 654908 w 1087394"/>
              <a:gd name="connsiteY67" fmla="*/ 0 h 3286897"/>
              <a:gd name="connsiteX68" fmla="*/ 469556 w 1087394"/>
              <a:gd name="connsiteY68" fmla="*/ 24714 h 3286897"/>
              <a:gd name="connsiteX69" fmla="*/ 398524 w 1087394"/>
              <a:gd name="connsiteY69" fmla="*/ 54451 h 3286897"/>
              <a:gd name="connsiteX70" fmla="*/ 367247 w 1087394"/>
              <a:gd name="connsiteY70" fmla="*/ 71683 h 3286897"/>
              <a:gd name="connsiteX71" fmla="*/ 325945 w 1087394"/>
              <a:gd name="connsiteY71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00170 w 1087394"/>
              <a:gd name="connsiteY60" fmla="*/ 640115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7003 w 1087394"/>
              <a:gd name="connsiteY70" fmla="*/ 104623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06308 w 1087394"/>
              <a:gd name="connsiteY0" fmla="*/ 95704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6885 w 1087394"/>
              <a:gd name="connsiteY59" fmla="*/ 620288 h 3286897"/>
              <a:gd name="connsiteX60" fmla="*/ 898326 w 1087394"/>
              <a:gd name="connsiteY60" fmla="*/ 489025 h 3286897"/>
              <a:gd name="connsiteX61" fmla="*/ 882696 w 1087394"/>
              <a:gd name="connsiteY61" fmla="*/ 264907 h 3286897"/>
              <a:gd name="connsiteX62" fmla="*/ 837929 w 1087394"/>
              <a:gd name="connsiteY62" fmla="*/ 150576 h 3286897"/>
              <a:gd name="connsiteX63" fmla="*/ 792890 w 1087394"/>
              <a:gd name="connsiteY63" fmla="*/ 82422 h 3286897"/>
              <a:gd name="connsiteX64" fmla="*/ 729048 w 1087394"/>
              <a:gd name="connsiteY64" fmla="*/ 24714 h 3286897"/>
              <a:gd name="connsiteX65" fmla="*/ 654908 w 1087394"/>
              <a:gd name="connsiteY65" fmla="*/ 0 h 3286897"/>
              <a:gd name="connsiteX66" fmla="*/ 469556 w 1087394"/>
              <a:gd name="connsiteY66" fmla="*/ 24714 h 3286897"/>
              <a:gd name="connsiteX67" fmla="*/ 398524 w 1087394"/>
              <a:gd name="connsiteY67" fmla="*/ 54451 h 3286897"/>
              <a:gd name="connsiteX68" fmla="*/ 367247 w 1087394"/>
              <a:gd name="connsiteY68" fmla="*/ 71683 h 3286897"/>
              <a:gd name="connsiteX69" fmla="*/ 316180 w 1087394"/>
              <a:gd name="connsiteY69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2479 w 1087394"/>
              <a:gd name="connsiteY55" fmla="*/ 1433863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93077 w 1087394"/>
              <a:gd name="connsiteY8" fmla="*/ 1205801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4030 w 1087663"/>
              <a:gd name="connsiteY0" fmla="*/ 87475 h 3286897"/>
              <a:gd name="connsiteX1" fmla="*/ 257915 w 1087663"/>
              <a:gd name="connsiteY1" fmla="*/ 119286 h 3286897"/>
              <a:gd name="connsiteX2" fmla="*/ 216701 w 1087663"/>
              <a:gd name="connsiteY2" fmla="*/ 153996 h 3286897"/>
              <a:gd name="connsiteX3" fmla="*/ 168487 w 1087663"/>
              <a:gd name="connsiteY3" fmla="*/ 191930 h 3286897"/>
              <a:gd name="connsiteX4" fmla="*/ 65323 w 1087663"/>
              <a:gd name="connsiteY4" fmla="*/ 353660 h 3286897"/>
              <a:gd name="connsiteX5" fmla="*/ 40316 w 1087663"/>
              <a:gd name="connsiteY5" fmla="*/ 664778 h 3286897"/>
              <a:gd name="connsiteX6" fmla="*/ 83008 w 1087663"/>
              <a:gd name="connsiteY6" fmla="*/ 934138 h 3286897"/>
              <a:gd name="connsiteX7" fmla="*/ 116825 w 1087663"/>
              <a:gd name="connsiteY7" fmla="*/ 1074015 h 3286897"/>
              <a:gd name="connsiteX8" fmla="*/ 193346 w 1087663"/>
              <a:gd name="connsiteY8" fmla="*/ 1205801 h 3286897"/>
              <a:gd name="connsiteX9" fmla="*/ 273048 w 1087663"/>
              <a:gd name="connsiteY9" fmla="*/ 1287203 h 3286897"/>
              <a:gd name="connsiteX10" fmla="*/ 384556 w 1087663"/>
              <a:gd name="connsiteY10" fmla="*/ 1463206 h 3286897"/>
              <a:gd name="connsiteX11" fmla="*/ 402793 w 1087663"/>
              <a:gd name="connsiteY11" fmla="*/ 1615956 h 3286897"/>
              <a:gd name="connsiteX12" fmla="*/ 394490 w 1087663"/>
              <a:gd name="connsiteY12" fmla="*/ 1731972 h 3286897"/>
              <a:gd name="connsiteX13" fmla="*/ 380499 w 1087663"/>
              <a:gd name="connsiteY13" fmla="*/ 1833052 h 3286897"/>
              <a:gd name="connsiteX14" fmla="*/ 346258 w 1087663"/>
              <a:gd name="connsiteY14" fmla="*/ 2125362 h 3286897"/>
              <a:gd name="connsiteX15" fmla="*/ 321544 w 1087663"/>
              <a:gd name="connsiteY15" fmla="*/ 2162433 h 3286897"/>
              <a:gd name="connsiteX16" fmla="*/ 296831 w 1087663"/>
              <a:gd name="connsiteY16" fmla="*/ 2211860 h 3286897"/>
              <a:gd name="connsiteX17" fmla="*/ 247404 w 1087663"/>
              <a:gd name="connsiteY17" fmla="*/ 2286000 h 3286897"/>
              <a:gd name="connsiteX18" fmla="*/ 185620 w 1087663"/>
              <a:gd name="connsiteY18" fmla="*/ 2372497 h 3286897"/>
              <a:gd name="connsiteX19" fmla="*/ 148550 w 1087663"/>
              <a:gd name="connsiteY19" fmla="*/ 2446638 h 3286897"/>
              <a:gd name="connsiteX20" fmla="*/ 136193 w 1087663"/>
              <a:gd name="connsiteY20" fmla="*/ 2483708 h 3286897"/>
              <a:gd name="connsiteX21" fmla="*/ 74409 w 1087663"/>
              <a:gd name="connsiteY21" fmla="*/ 2557849 h 3286897"/>
              <a:gd name="connsiteX22" fmla="*/ 37339 w 1087663"/>
              <a:gd name="connsiteY22" fmla="*/ 2656703 h 3286897"/>
              <a:gd name="connsiteX23" fmla="*/ 12625 w 1087663"/>
              <a:gd name="connsiteY23" fmla="*/ 2730843 h 3286897"/>
              <a:gd name="connsiteX24" fmla="*/ 269 w 1087663"/>
              <a:gd name="connsiteY24" fmla="*/ 2767914 h 3286897"/>
              <a:gd name="connsiteX25" fmla="*/ 24982 w 1087663"/>
              <a:gd name="connsiteY25" fmla="*/ 3052119 h 3286897"/>
              <a:gd name="connsiteX26" fmla="*/ 62052 w 1087663"/>
              <a:gd name="connsiteY26" fmla="*/ 3089189 h 3286897"/>
              <a:gd name="connsiteX27" fmla="*/ 99123 w 1087663"/>
              <a:gd name="connsiteY27" fmla="*/ 3163330 h 3286897"/>
              <a:gd name="connsiteX28" fmla="*/ 136193 w 1087663"/>
              <a:gd name="connsiteY28" fmla="*/ 3188043 h 3286897"/>
              <a:gd name="connsiteX29" fmla="*/ 185620 w 1087663"/>
              <a:gd name="connsiteY29" fmla="*/ 3225114 h 3286897"/>
              <a:gd name="connsiteX30" fmla="*/ 235047 w 1087663"/>
              <a:gd name="connsiteY30" fmla="*/ 3237470 h 3286897"/>
              <a:gd name="connsiteX31" fmla="*/ 358615 w 1087663"/>
              <a:gd name="connsiteY31" fmla="*/ 3286897 h 3286897"/>
              <a:gd name="connsiteX32" fmla="*/ 667533 w 1087663"/>
              <a:gd name="connsiteY32" fmla="*/ 3274541 h 3286897"/>
              <a:gd name="connsiteX33" fmla="*/ 766387 w 1087663"/>
              <a:gd name="connsiteY33" fmla="*/ 3249827 h 3286897"/>
              <a:gd name="connsiteX34" fmla="*/ 815815 w 1087663"/>
              <a:gd name="connsiteY34" fmla="*/ 3225114 h 3286897"/>
              <a:gd name="connsiteX35" fmla="*/ 889955 w 1087663"/>
              <a:gd name="connsiteY35" fmla="*/ 3200400 h 3286897"/>
              <a:gd name="connsiteX36" fmla="*/ 1001166 w 1087663"/>
              <a:gd name="connsiteY36" fmla="*/ 3113903 h 3286897"/>
              <a:gd name="connsiteX37" fmla="*/ 1038236 w 1087663"/>
              <a:gd name="connsiteY37" fmla="*/ 3039762 h 3286897"/>
              <a:gd name="connsiteX38" fmla="*/ 1062950 w 1087663"/>
              <a:gd name="connsiteY38" fmla="*/ 2965622 h 3286897"/>
              <a:gd name="connsiteX39" fmla="*/ 1087663 w 1087663"/>
              <a:gd name="connsiteY39" fmla="*/ 2916195 h 3286897"/>
              <a:gd name="connsiteX40" fmla="*/ 1075306 w 1087663"/>
              <a:gd name="connsiteY40" fmla="*/ 2582562 h 3286897"/>
              <a:gd name="connsiteX41" fmla="*/ 1050593 w 1087663"/>
              <a:gd name="connsiteY41" fmla="*/ 2483708 h 3286897"/>
              <a:gd name="connsiteX42" fmla="*/ 1013523 w 1087663"/>
              <a:gd name="connsiteY42" fmla="*/ 2360141 h 3286897"/>
              <a:gd name="connsiteX43" fmla="*/ 1001166 w 1087663"/>
              <a:gd name="connsiteY43" fmla="*/ 2323070 h 3286897"/>
              <a:gd name="connsiteX44" fmla="*/ 948063 w 1087663"/>
              <a:gd name="connsiteY44" fmla="*/ 2265270 h 3286897"/>
              <a:gd name="connsiteX45" fmla="*/ 883976 w 1087663"/>
              <a:gd name="connsiteY45" fmla="*/ 2174128 h 3286897"/>
              <a:gd name="connsiteX46" fmla="*/ 817340 w 1087663"/>
              <a:gd name="connsiteY46" fmla="*/ 2089592 h 3286897"/>
              <a:gd name="connsiteX47" fmla="*/ 779488 w 1087663"/>
              <a:gd name="connsiteY47" fmla="*/ 1983285 h 3286897"/>
              <a:gd name="connsiteX48" fmla="*/ 755980 w 1087663"/>
              <a:gd name="connsiteY48" fmla="*/ 1884814 h 3286897"/>
              <a:gd name="connsiteX49" fmla="*/ 743631 w 1087663"/>
              <a:gd name="connsiteY49" fmla="*/ 1813561 h 3286897"/>
              <a:gd name="connsiteX50" fmla="*/ 729317 w 1087663"/>
              <a:gd name="connsiteY50" fmla="*/ 1729946 h 3286897"/>
              <a:gd name="connsiteX51" fmla="*/ 716960 w 1087663"/>
              <a:gd name="connsiteY51" fmla="*/ 1631092 h 3286897"/>
              <a:gd name="connsiteX52" fmla="*/ 704604 w 1087663"/>
              <a:gd name="connsiteY52" fmla="*/ 1581665 h 3286897"/>
              <a:gd name="connsiteX53" fmla="*/ 702748 w 1087663"/>
              <a:gd name="connsiteY53" fmla="*/ 1433863 h 3286897"/>
              <a:gd name="connsiteX54" fmla="*/ 746752 w 1087663"/>
              <a:gd name="connsiteY54" fmla="*/ 1206771 h 3286897"/>
              <a:gd name="connsiteX55" fmla="*/ 852885 w 1087663"/>
              <a:gd name="connsiteY55" fmla="*/ 939114 h 3286897"/>
              <a:gd name="connsiteX56" fmla="*/ 877598 w 1087663"/>
              <a:gd name="connsiteY56" fmla="*/ 852616 h 3286897"/>
              <a:gd name="connsiteX57" fmla="*/ 898595 w 1087663"/>
              <a:gd name="connsiteY57" fmla="*/ 489025 h 3286897"/>
              <a:gd name="connsiteX58" fmla="*/ 882965 w 1087663"/>
              <a:gd name="connsiteY58" fmla="*/ 264907 h 3286897"/>
              <a:gd name="connsiteX59" fmla="*/ 838198 w 1087663"/>
              <a:gd name="connsiteY59" fmla="*/ 150576 h 3286897"/>
              <a:gd name="connsiteX60" fmla="*/ 793159 w 1087663"/>
              <a:gd name="connsiteY60" fmla="*/ 82422 h 3286897"/>
              <a:gd name="connsiteX61" fmla="*/ 729317 w 1087663"/>
              <a:gd name="connsiteY61" fmla="*/ 24714 h 3286897"/>
              <a:gd name="connsiteX62" fmla="*/ 655177 w 1087663"/>
              <a:gd name="connsiteY62" fmla="*/ 0 h 3286897"/>
              <a:gd name="connsiteX63" fmla="*/ 469825 w 1087663"/>
              <a:gd name="connsiteY63" fmla="*/ 24714 h 3286897"/>
              <a:gd name="connsiteX64" fmla="*/ 398793 w 1087663"/>
              <a:gd name="connsiteY64" fmla="*/ 54451 h 3286897"/>
              <a:gd name="connsiteX65" fmla="*/ 367516 w 1087663"/>
              <a:gd name="connsiteY65" fmla="*/ 71683 h 3286897"/>
              <a:gd name="connsiteX66" fmla="*/ 316449 w 1087663"/>
              <a:gd name="connsiteY66" fmla="*/ 91475 h 3286897"/>
              <a:gd name="connsiteX0" fmla="*/ 326035 w 1089668"/>
              <a:gd name="connsiteY0" fmla="*/ 87475 h 3286897"/>
              <a:gd name="connsiteX1" fmla="*/ 259920 w 1089668"/>
              <a:gd name="connsiteY1" fmla="*/ 119286 h 3286897"/>
              <a:gd name="connsiteX2" fmla="*/ 218706 w 1089668"/>
              <a:gd name="connsiteY2" fmla="*/ 153996 h 3286897"/>
              <a:gd name="connsiteX3" fmla="*/ 170492 w 1089668"/>
              <a:gd name="connsiteY3" fmla="*/ 191930 h 3286897"/>
              <a:gd name="connsiteX4" fmla="*/ 67328 w 1089668"/>
              <a:gd name="connsiteY4" fmla="*/ 353660 h 3286897"/>
              <a:gd name="connsiteX5" fmla="*/ 42321 w 1089668"/>
              <a:gd name="connsiteY5" fmla="*/ 664778 h 3286897"/>
              <a:gd name="connsiteX6" fmla="*/ 85013 w 1089668"/>
              <a:gd name="connsiteY6" fmla="*/ 934138 h 3286897"/>
              <a:gd name="connsiteX7" fmla="*/ 118830 w 1089668"/>
              <a:gd name="connsiteY7" fmla="*/ 1074015 h 3286897"/>
              <a:gd name="connsiteX8" fmla="*/ 195351 w 1089668"/>
              <a:gd name="connsiteY8" fmla="*/ 1205801 h 3286897"/>
              <a:gd name="connsiteX9" fmla="*/ 275053 w 1089668"/>
              <a:gd name="connsiteY9" fmla="*/ 1287203 h 3286897"/>
              <a:gd name="connsiteX10" fmla="*/ 386561 w 1089668"/>
              <a:gd name="connsiteY10" fmla="*/ 1463206 h 3286897"/>
              <a:gd name="connsiteX11" fmla="*/ 404798 w 1089668"/>
              <a:gd name="connsiteY11" fmla="*/ 1615956 h 3286897"/>
              <a:gd name="connsiteX12" fmla="*/ 396495 w 1089668"/>
              <a:gd name="connsiteY12" fmla="*/ 1731972 h 3286897"/>
              <a:gd name="connsiteX13" fmla="*/ 382504 w 1089668"/>
              <a:gd name="connsiteY13" fmla="*/ 1833052 h 3286897"/>
              <a:gd name="connsiteX14" fmla="*/ 348263 w 1089668"/>
              <a:gd name="connsiteY14" fmla="*/ 2125362 h 3286897"/>
              <a:gd name="connsiteX15" fmla="*/ 323549 w 1089668"/>
              <a:gd name="connsiteY15" fmla="*/ 2162433 h 3286897"/>
              <a:gd name="connsiteX16" fmla="*/ 298836 w 1089668"/>
              <a:gd name="connsiteY16" fmla="*/ 2211860 h 3286897"/>
              <a:gd name="connsiteX17" fmla="*/ 249409 w 1089668"/>
              <a:gd name="connsiteY17" fmla="*/ 2286000 h 3286897"/>
              <a:gd name="connsiteX18" fmla="*/ 187625 w 1089668"/>
              <a:gd name="connsiteY18" fmla="*/ 2372497 h 3286897"/>
              <a:gd name="connsiteX19" fmla="*/ 150555 w 1089668"/>
              <a:gd name="connsiteY19" fmla="*/ 2446638 h 3286897"/>
              <a:gd name="connsiteX20" fmla="*/ 138198 w 1089668"/>
              <a:gd name="connsiteY20" fmla="*/ 2483708 h 3286897"/>
              <a:gd name="connsiteX21" fmla="*/ 76414 w 1089668"/>
              <a:gd name="connsiteY21" fmla="*/ 2557849 h 3286897"/>
              <a:gd name="connsiteX22" fmla="*/ 39344 w 1089668"/>
              <a:gd name="connsiteY22" fmla="*/ 2656703 h 3286897"/>
              <a:gd name="connsiteX23" fmla="*/ 14630 w 1089668"/>
              <a:gd name="connsiteY23" fmla="*/ 2730843 h 3286897"/>
              <a:gd name="connsiteX24" fmla="*/ 2274 w 1089668"/>
              <a:gd name="connsiteY24" fmla="*/ 2767914 h 3286897"/>
              <a:gd name="connsiteX25" fmla="*/ 64057 w 1089668"/>
              <a:gd name="connsiteY25" fmla="*/ 3089189 h 3286897"/>
              <a:gd name="connsiteX26" fmla="*/ 101128 w 1089668"/>
              <a:gd name="connsiteY26" fmla="*/ 3163330 h 3286897"/>
              <a:gd name="connsiteX27" fmla="*/ 138198 w 1089668"/>
              <a:gd name="connsiteY27" fmla="*/ 3188043 h 3286897"/>
              <a:gd name="connsiteX28" fmla="*/ 187625 w 1089668"/>
              <a:gd name="connsiteY28" fmla="*/ 3225114 h 3286897"/>
              <a:gd name="connsiteX29" fmla="*/ 237052 w 1089668"/>
              <a:gd name="connsiteY29" fmla="*/ 3237470 h 3286897"/>
              <a:gd name="connsiteX30" fmla="*/ 360620 w 1089668"/>
              <a:gd name="connsiteY30" fmla="*/ 3286897 h 3286897"/>
              <a:gd name="connsiteX31" fmla="*/ 669538 w 1089668"/>
              <a:gd name="connsiteY31" fmla="*/ 3274541 h 3286897"/>
              <a:gd name="connsiteX32" fmla="*/ 768392 w 1089668"/>
              <a:gd name="connsiteY32" fmla="*/ 3249827 h 3286897"/>
              <a:gd name="connsiteX33" fmla="*/ 817820 w 1089668"/>
              <a:gd name="connsiteY33" fmla="*/ 3225114 h 3286897"/>
              <a:gd name="connsiteX34" fmla="*/ 891960 w 1089668"/>
              <a:gd name="connsiteY34" fmla="*/ 3200400 h 3286897"/>
              <a:gd name="connsiteX35" fmla="*/ 1003171 w 1089668"/>
              <a:gd name="connsiteY35" fmla="*/ 3113903 h 3286897"/>
              <a:gd name="connsiteX36" fmla="*/ 1040241 w 1089668"/>
              <a:gd name="connsiteY36" fmla="*/ 3039762 h 3286897"/>
              <a:gd name="connsiteX37" fmla="*/ 1064955 w 1089668"/>
              <a:gd name="connsiteY37" fmla="*/ 2965622 h 3286897"/>
              <a:gd name="connsiteX38" fmla="*/ 1089668 w 1089668"/>
              <a:gd name="connsiteY38" fmla="*/ 2916195 h 3286897"/>
              <a:gd name="connsiteX39" fmla="*/ 1077311 w 1089668"/>
              <a:gd name="connsiteY39" fmla="*/ 2582562 h 3286897"/>
              <a:gd name="connsiteX40" fmla="*/ 1052598 w 1089668"/>
              <a:gd name="connsiteY40" fmla="*/ 2483708 h 3286897"/>
              <a:gd name="connsiteX41" fmla="*/ 1015528 w 1089668"/>
              <a:gd name="connsiteY41" fmla="*/ 2360141 h 3286897"/>
              <a:gd name="connsiteX42" fmla="*/ 1003171 w 1089668"/>
              <a:gd name="connsiteY42" fmla="*/ 2323070 h 3286897"/>
              <a:gd name="connsiteX43" fmla="*/ 950068 w 1089668"/>
              <a:gd name="connsiteY43" fmla="*/ 2265270 h 3286897"/>
              <a:gd name="connsiteX44" fmla="*/ 885981 w 1089668"/>
              <a:gd name="connsiteY44" fmla="*/ 2174128 h 3286897"/>
              <a:gd name="connsiteX45" fmla="*/ 819345 w 1089668"/>
              <a:gd name="connsiteY45" fmla="*/ 2089592 h 3286897"/>
              <a:gd name="connsiteX46" fmla="*/ 781493 w 1089668"/>
              <a:gd name="connsiteY46" fmla="*/ 1983285 h 3286897"/>
              <a:gd name="connsiteX47" fmla="*/ 757985 w 1089668"/>
              <a:gd name="connsiteY47" fmla="*/ 1884814 h 3286897"/>
              <a:gd name="connsiteX48" fmla="*/ 745636 w 1089668"/>
              <a:gd name="connsiteY48" fmla="*/ 1813561 h 3286897"/>
              <a:gd name="connsiteX49" fmla="*/ 731322 w 1089668"/>
              <a:gd name="connsiteY49" fmla="*/ 1729946 h 3286897"/>
              <a:gd name="connsiteX50" fmla="*/ 718965 w 1089668"/>
              <a:gd name="connsiteY50" fmla="*/ 1631092 h 3286897"/>
              <a:gd name="connsiteX51" fmla="*/ 706609 w 1089668"/>
              <a:gd name="connsiteY51" fmla="*/ 1581665 h 3286897"/>
              <a:gd name="connsiteX52" fmla="*/ 704753 w 1089668"/>
              <a:gd name="connsiteY52" fmla="*/ 1433863 h 3286897"/>
              <a:gd name="connsiteX53" fmla="*/ 748757 w 1089668"/>
              <a:gd name="connsiteY53" fmla="*/ 1206771 h 3286897"/>
              <a:gd name="connsiteX54" fmla="*/ 854890 w 1089668"/>
              <a:gd name="connsiteY54" fmla="*/ 939114 h 3286897"/>
              <a:gd name="connsiteX55" fmla="*/ 879603 w 1089668"/>
              <a:gd name="connsiteY55" fmla="*/ 852616 h 3286897"/>
              <a:gd name="connsiteX56" fmla="*/ 900600 w 1089668"/>
              <a:gd name="connsiteY56" fmla="*/ 489025 h 3286897"/>
              <a:gd name="connsiteX57" fmla="*/ 884970 w 1089668"/>
              <a:gd name="connsiteY57" fmla="*/ 264907 h 3286897"/>
              <a:gd name="connsiteX58" fmla="*/ 840203 w 1089668"/>
              <a:gd name="connsiteY58" fmla="*/ 150576 h 3286897"/>
              <a:gd name="connsiteX59" fmla="*/ 795164 w 1089668"/>
              <a:gd name="connsiteY59" fmla="*/ 82422 h 3286897"/>
              <a:gd name="connsiteX60" fmla="*/ 731322 w 1089668"/>
              <a:gd name="connsiteY60" fmla="*/ 24714 h 3286897"/>
              <a:gd name="connsiteX61" fmla="*/ 657182 w 1089668"/>
              <a:gd name="connsiteY61" fmla="*/ 0 h 3286897"/>
              <a:gd name="connsiteX62" fmla="*/ 471830 w 1089668"/>
              <a:gd name="connsiteY62" fmla="*/ 24714 h 3286897"/>
              <a:gd name="connsiteX63" fmla="*/ 400798 w 1089668"/>
              <a:gd name="connsiteY63" fmla="*/ 54451 h 3286897"/>
              <a:gd name="connsiteX64" fmla="*/ 369521 w 1089668"/>
              <a:gd name="connsiteY64" fmla="*/ 71683 h 3286897"/>
              <a:gd name="connsiteX65" fmla="*/ 318454 w 1089668"/>
              <a:gd name="connsiteY65" fmla="*/ 91475 h 3286897"/>
              <a:gd name="connsiteX0" fmla="*/ 311959 w 1075592"/>
              <a:gd name="connsiteY0" fmla="*/ 87475 h 3286897"/>
              <a:gd name="connsiteX1" fmla="*/ 245844 w 1075592"/>
              <a:gd name="connsiteY1" fmla="*/ 119286 h 3286897"/>
              <a:gd name="connsiteX2" fmla="*/ 204630 w 1075592"/>
              <a:gd name="connsiteY2" fmla="*/ 153996 h 3286897"/>
              <a:gd name="connsiteX3" fmla="*/ 156416 w 1075592"/>
              <a:gd name="connsiteY3" fmla="*/ 191930 h 3286897"/>
              <a:gd name="connsiteX4" fmla="*/ 53252 w 1075592"/>
              <a:gd name="connsiteY4" fmla="*/ 353660 h 3286897"/>
              <a:gd name="connsiteX5" fmla="*/ 28245 w 1075592"/>
              <a:gd name="connsiteY5" fmla="*/ 664778 h 3286897"/>
              <a:gd name="connsiteX6" fmla="*/ 70937 w 1075592"/>
              <a:gd name="connsiteY6" fmla="*/ 934138 h 3286897"/>
              <a:gd name="connsiteX7" fmla="*/ 104754 w 1075592"/>
              <a:gd name="connsiteY7" fmla="*/ 1074015 h 3286897"/>
              <a:gd name="connsiteX8" fmla="*/ 181275 w 1075592"/>
              <a:gd name="connsiteY8" fmla="*/ 1205801 h 3286897"/>
              <a:gd name="connsiteX9" fmla="*/ 260977 w 1075592"/>
              <a:gd name="connsiteY9" fmla="*/ 1287203 h 3286897"/>
              <a:gd name="connsiteX10" fmla="*/ 372485 w 1075592"/>
              <a:gd name="connsiteY10" fmla="*/ 1463206 h 3286897"/>
              <a:gd name="connsiteX11" fmla="*/ 390722 w 1075592"/>
              <a:gd name="connsiteY11" fmla="*/ 1615956 h 3286897"/>
              <a:gd name="connsiteX12" fmla="*/ 382419 w 1075592"/>
              <a:gd name="connsiteY12" fmla="*/ 1731972 h 3286897"/>
              <a:gd name="connsiteX13" fmla="*/ 368428 w 1075592"/>
              <a:gd name="connsiteY13" fmla="*/ 1833052 h 3286897"/>
              <a:gd name="connsiteX14" fmla="*/ 334187 w 1075592"/>
              <a:gd name="connsiteY14" fmla="*/ 2125362 h 3286897"/>
              <a:gd name="connsiteX15" fmla="*/ 309473 w 1075592"/>
              <a:gd name="connsiteY15" fmla="*/ 2162433 h 3286897"/>
              <a:gd name="connsiteX16" fmla="*/ 284760 w 1075592"/>
              <a:gd name="connsiteY16" fmla="*/ 2211860 h 3286897"/>
              <a:gd name="connsiteX17" fmla="*/ 235333 w 1075592"/>
              <a:gd name="connsiteY17" fmla="*/ 2286000 h 3286897"/>
              <a:gd name="connsiteX18" fmla="*/ 173549 w 1075592"/>
              <a:gd name="connsiteY18" fmla="*/ 2372497 h 3286897"/>
              <a:gd name="connsiteX19" fmla="*/ 136479 w 1075592"/>
              <a:gd name="connsiteY19" fmla="*/ 2446638 h 3286897"/>
              <a:gd name="connsiteX20" fmla="*/ 124122 w 1075592"/>
              <a:gd name="connsiteY20" fmla="*/ 2483708 h 3286897"/>
              <a:gd name="connsiteX21" fmla="*/ 62338 w 1075592"/>
              <a:gd name="connsiteY21" fmla="*/ 2557849 h 3286897"/>
              <a:gd name="connsiteX22" fmla="*/ 25268 w 1075592"/>
              <a:gd name="connsiteY22" fmla="*/ 2656703 h 3286897"/>
              <a:gd name="connsiteX23" fmla="*/ 554 w 1075592"/>
              <a:gd name="connsiteY23" fmla="*/ 2730843 h 3286897"/>
              <a:gd name="connsiteX24" fmla="*/ 49981 w 1075592"/>
              <a:gd name="connsiteY24" fmla="*/ 3089189 h 3286897"/>
              <a:gd name="connsiteX25" fmla="*/ 87052 w 1075592"/>
              <a:gd name="connsiteY25" fmla="*/ 3163330 h 3286897"/>
              <a:gd name="connsiteX26" fmla="*/ 124122 w 1075592"/>
              <a:gd name="connsiteY26" fmla="*/ 3188043 h 3286897"/>
              <a:gd name="connsiteX27" fmla="*/ 173549 w 1075592"/>
              <a:gd name="connsiteY27" fmla="*/ 3225114 h 3286897"/>
              <a:gd name="connsiteX28" fmla="*/ 222976 w 1075592"/>
              <a:gd name="connsiteY28" fmla="*/ 3237470 h 3286897"/>
              <a:gd name="connsiteX29" fmla="*/ 346544 w 1075592"/>
              <a:gd name="connsiteY29" fmla="*/ 3286897 h 3286897"/>
              <a:gd name="connsiteX30" fmla="*/ 655462 w 1075592"/>
              <a:gd name="connsiteY30" fmla="*/ 3274541 h 3286897"/>
              <a:gd name="connsiteX31" fmla="*/ 754316 w 1075592"/>
              <a:gd name="connsiteY31" fmla="*/ 3249827 h 3286897"/>
              <a:gd name="connsiteX32" fmla="*/ 803744 w 1075592"/>
              <a:gd name="connsiteY32" fmla="*/ 3225114 h 3286897"/>
              <a:gd name="connsiteX33" fmla="*/ 877884 w 1075592"/>
              <a:gd name="connsiteY33" fmla="*/ 3200400 h 3286897"/>
              <a:gd name="connsiteX34" fmla="*/ 989095 w 1075592"/>
              <a:gd name="connsiteY34" fmla="*/ 3113903 h 3286897"/>
              <a:gd name="connsiteX35" fmla="*/ 1026165 w 1075592"/>
              <a:gd name="connsiteY35" fmla="*/ 3039762 h 3286897"/>
              <a:gd name="connsiteX36" fmla="*/ 1050879 w 1075592"/>
              <a:gd name="connsiteY36" fmla="*/ 2965622 h 3286897"/>
              <a:gd name="connsiteX37" fmla="*/ 1075592 w 1075592"/>
              <a:gd name="connsiteY37" fmla="*/ 2916195 h 3286897"/>
              <a:gd name="connsiteX38" fmla="*/ 1063235 w 1075592"/>
              <a:gd name="connsiteY38" fmla="*/ 2582562 h 3286897"/>
              <a:gd name="connsiteX39" fmla="*/ 1038522 w 1075592"/>
              <a:gd name="connsiteY39" fmla="*/ 2483708 h 3286897"/>
              <a:gd name="connsiteX40" fmla="*/ 1001452 w 1075592"/>
              <a:gd name="connsiteY40" fmla="*/ 2360141 h 3286897"/>
              <a:gd name="connsiteX41" fmla="*/ 989095 w 1075592"/>
              <a:gd name="connsiteY41" fmla="*/ 2323070 h 3286897"/>
              <a:gd name="connsiteX42" fmla="*/ 935992 w 1075592"/>
              <a:gd name="connsiteY42" fmla="*/ 2265270 h 3286897"/>
              <a:gd name="connsiteX43" fmla="*/ 871905 w 1075592"/>
              <a:gd name="connsiteY43" fmla="*/ 2174128 h 3286897"/>
              <a:gd name="connsiteX44" fmla="*/ 805269 w 1075592"/>
              <a:gd name="connsiteY44" fmla="*/ 2089592 h 3286897"/>
              <a:gd name="connsiteX45" fmla="*/ 767417 w 1075592"/>
              <a:gd name="connsiteY45" fmla="*/ 1983285 h 3286897"/>
              <a:gd name="connsiteX46" fmla="*/ 743909 w 1075592"/>
              <a:gd name="connsiteY46" fmla="*/ 1884814 h 3286897"/>
              <a:gd name="connsiteX47" fmla="*/ 731560 w 1075592"/>
              <a:gd name="connsiteY47" fmla="*/ 1813561 h 3286897"/>
              <a:gd name="connsiteX48" fmla="*/ 717246 w 1075592"/>
              <a:gd name="connsiteY48" fmla="*/ 1729946 h 3286897"/>
              <a:gd name="connsiteX49" fmla="*/ 704889 w 1075592"/>
              <a:gd name="connsiteY49" fmla="*/ 1631092 h 3286897"/>
              <a:gd name="connsiteX50" fmla="*/ 692533 w 1075592"/>
              <a:gd name="connsiteY50" fmla="*/ 1581665 h 3286897"/>
              <a:gd name="connsiteX51" fmla="*/ 690677 w 1075592"/>
              <a:gd name="connsiteY51" fmla="*/ 1433863 h 3286897"/>
              <a:gd name="connsiteX52" fmla="*/ 734681 w 1075592"/>
              <a:gd name="connsiteY52" fmla="*/ 1206771 h 3286897"/>
              <a:gd name="connsiteX53" fmla="*/ 840814 w 1075592"/>
              <a:gd name="connsiteY53" fmla="*/ 939114 h 3286897"/>
              <a:gd name="connsiteX54" fmla="*/ 865527 w 1075592"/>
              <a:gd name="connsiteY54" fmla="*/ 852616 h 3286897"/>
              <a:gd name="connsiteX55" fmla="*/ 886524 w 1075592"/>
              <a:gd name="connsiteY55" fmla="*/ 489025 h 3286897"/>
              <a:gd name="connsiteX56" fmla="*/ 870894 w 1075592"/>
              <a:gd name="connsiteY56" fmla="*/ 264907 h 3286897"/>
              <a:gd name="connsiteX57" fmla="*/ 826127 w 1075592"/>
              <a:gd name="connsiteY57" fmla="*/ 150576 h 3286897"/>
              <a:gd name="connsiteX58" fmla="*/ 781088 w 1075592"/>
              <a:gd name="connsiteY58" fmla="*/ 82422 h 3286897"/>
              <a:gd name="connsiteX59" fmla="*/ 717246 w 1075592"/>
              <a:gd name="connsiteY59" fmla="*/ 24714 h 3286897"/>
              <a:gd name="connsiteX60" fmla="*/ 643106 w 1075592"/>
              <a:gd name="connsiteY60" fmla="*/ 0 h 3286897"/>
              <a:gd name="connsiteX61" fmla="*/ 457754 w 1075592"/>
              <a:gd name="connsiteY61" fmla="*/ 24714 h 3286897"/>
              <a:gd name="connsiteX62" fmla="*/ 386722 w 1075592"/>
              <a:gd name="connsiteY62" fmla="*/ 54451 h 3286897"/>
              <a:gd name="connsiteX63" fmla="*/ 355445 w 1075592"/>
              <a:gd name="connsiteY63" fmla="*/ 71683 h 3286897"/>
              <a:gd name="connsiteX64" fmla="*/ 304378 w 1075592"/>
              <a:gd name="connsiteY64" fmla="*/ 91475 h 3286897"/>
              <a:gd name="connsiteX0" fmla="*/ 286868 w 1050501"/>
              <a:gd name="connsiteY0" fmla="*/ 87475 h 3286897"/>
              <a:gd name="connsiteX1" fmla="*/ 220753 w 1050501"/>
              <a:gd name="connsiteY1" fmla="*/ 119286 h 3286897"/>
              <a:gd name="connsiteX2" fmla="*/ 179539 w 1050501"/>
              <a:gd name="connsiteY2" fmla="*/ 153996 h 3286897"/>
              <a:gd name="connsiteX3" fmla="*/ 131325 w 1050501"/>
              <a:gd name="connsiteY3" fmla="*/ 191930 h 3286897"/>
              <a:gd name="connsiteX4" fmla="*/ 28161 w 1050501"/>
              <a:gd name="connsiteY4" fmla="*/ 353660 h 3286897"/>
              <a:gd name="connsiteX5" fmla="*/ 3154 w 1050501"/>
              <a:gd name="connsiteY5" fmla="*/ 664778 h 3286897"/>
              <a:gd name="connsiteX6" fmla="*/ 45846 w 1050501"/>
              <a:gd name="connsiteY6" fmla="*/ 934138 h 3286897"/>
              <a:gd name="connsiteX7" fmla="*/ 79663 w 1050501"/>
              <a:gd name="connsiteY7" fmla="*/ 1074015 h 3286897"/>
              <a:gd name="connsiteX8" fmla="*/ 156184 w 1050501"/>
              <a:gd name="connsiteY8" fmla="*/ 1205801 h 3286897"/>
              <a:gd name="connsiteX9" fmla="*/ 235886 w 1050501"/>
              <a:gd name="connsiteY9" fmla="*/ 1287203 h 3286897"/>
              <a:gd name="connsiteX10" fmla="*/ 347394 w 1050501"/>
              <a:gd name="connsiteY10" fmla="*/ 1463206 h 3286897"/>
              <a:gd name="connsiteX11" fmla="*/ 365631 w 1050501"/>
              <a:gd name="connsiteY11" fmla="*/ 1615956 h 3286897"/>
              <a:gd name="connsiteX12" fmla="*/ 357328 w 1050501"/>
              <a:gd name="connsiteY12" fmla="*/ 1731972 h 3286897"/>
              <a:gd name="connsiteX13" fmla="*/ 343337 w 1050501"/>
              <a:gd name="connsiteY13" fmla="*/ 1833052 h 3286897"/>
              <a:gd name="connsiteX14" fmla="*/ 309096 w 1050501"/>
              <a:gd name="connsiteY14" fmla="*/ 2125362 h 3286897"/>
              <a:gd name="connsiteX15" fmla="*/ 284382 w 1050501"/>
              <a:gd name="connsiteY15" fmla="*/ 2162433 h 3286897"/>
              <a:gd name="connsiteX16" fmla="*/ 259669 w 1050501"/>
              <a:gd name="connsiteY16" fmla="*/ 2211860 h 3286897"/>
              <a:gd name="connsiteX17" fmla="*/ 210242 w 1050501"/>
              <a:gd name="connsiteY17" fmla="*/ 2286000 h 3286897"/>
              <a:gd name="connsiteX18" fmla="*/ 148458 w 1050501"/>
              <a:gd name="connsiteY18" fmla="*/ 2372497 h 3286897"/>
              <a:gd name="connsiteX19" fmla="*/ 111388 w 1050501"/>
              <a:gd name="connsiteY19" fmla="*/ 2446638 h 3286897"/>
              <a:gd name="connsiteX20" fmla="*/ 99031 w 1050501"/>
              <a:gd name="connsiteY20" fmla="*/ 2483708 h 3286897"/>
              <a:gd name="connsiteX21" fmla="*/ 37247 w 1050501"/>
              <a:gd name="connsiteY21" fmla="*/ 2557849 h 3286897"/>
              <a:gd name="connsiteX22" fmla="*/ 177 w 1050501"/>
              <a:gd name="connsiteY22" fmla="*/ 2656703 h 3286897"/>
              <a:gd name="connsiteX23" fmla="*/ 24890 w 1050501"/>
              <a:gd name="connsiteY23" fmla="*/ 3089189 h 3286897"/>
              <a:gd name="connsiteX24" fmla="*/ 61961 w 1050501"/>
              <a:gd name="connsiteY24" fmla="*/ 3163330 h 3286897"/>
              <a:gd name="connsiteX25" fmla="*/ 99031 w 1050501"/>
              <a:gd name="connsiteY25" fmla="*/ 3188043 h 3286897"/>
              <a:gd name="connsiteX26" fmla="*/ 148458 w 1050501"/>
              <a:gd name="connsiteY26" fmla="*/ 3225114 h 3286897"/>
              <a:gd name="connsiteX27" fmla="*/ 197885 w 1050501"/>
              <a:gd name="connsiteY27" fmla="*/ 3237470 h 3286897"/>
              <a:gd name="connsiteX28" fmla="*/ 321453 w 1050501"/>
              <a:gd name="connsiteY28" fmla="*/ 3286897 h 3286897"/>
              <a:gd name="connsiteX29" fmla="*/ 630371 w 1050501"/>
              <a:gd name="connsiteY29" fmla="*/ 3274541 h 3286897"/>
              <a:gd name="connsiteX30" fmla="*/ 729225 w 1050501"/>
              <a:gd name="connsiteY30" fmla="*/ 3249827 h 3286897"/>
              <a:gd name="connsiteX31" fmla="*/ 778653 w 1050501"/>
              <a:gd name="connsiteY31" fmla="*/ 3225114 h 3286897"/>
              <a:gd name="connsiteX32" fmla="*/ 852793 w 1050501"/>
              <a:gd name="connsiteY32" fmla="*/ 3200400 h 3286897"/>
              <a:gd name="connsiteX33" fmla="*/ 964004 w 1050501"/>
              <a:gd name="connsiteY33" fmla="*/ 3113903 h 3286897"/>
              <a:gd name="connsiteX34" fmla="*/ 1001074 w 1050501"/>
              <a:gd name="connsiteY34" fmla="*/ 3039762 h 3286897"/>
              <a:gd name="connsiteX35" fmla="*/ 1025788 w 1050501"/>
              <a:gd name="connsiteY35" fmla="*/ 2965622 h 3286897"/>
              <a:gd name="connsiteX36" fmla="*/ 1050501 w 1050501"/>
              <a:gd name="connsiteY36" fmla="*/ 2916195 h 3286897"/>
              <a:gd name="connsiteX37" fmla="*/ 1038144 w 1050501"/>
              <a:gd name="connsiteY37" fmla="*/ 2582562 h 3286897"/>
              <a:gd name="connsiteX38" fmla="*/ 1013431 w 1050501"/>
              <a:gd name="connsiteY38" fmla="*/ 2483708 h 3286897"/>
              <a:gd name="connsiteX39" fmla="*/ 976361 w 1050501"/>
              <a:gd name="connsiteY39" fmla="*/ 2360141 h 3286897"/>
              <a:gd name="connsiteX40" fmla="*/ 964004 w 1050501"/>
              <a:gd name="connsiteY40" fmla="*/ 2323070 h 3286897"/>
              <a:gd name="connsiteX41" fmla="*/ 910901 w 1050501"/>
              <a:gd name="connsiteY41" fmla="*/ 2265270 h 3286897"/>
              <a:gd name="connsiteX42" fmla="*/ 846814 w 1050501"/>
              <a:gd name="connsiteY42" fmla="*/ 2174128 h 3286897"/>
              <a:gd name="connsiteX43" fmla="*/ 780178 w 1050501"/>
              <a:gd name="connsiteY43" fmla="*/ 2089592 h 3286897"/>
              <a:gd name="connsiteX44" fmla="*/ 742326 w 1050501"/>
              <a:gd name="connsiteY44" fmla="*/ 1983285 h 3286897"/>
              <a:gd name="connsiteX45" fmla="*/ 718818 w 1050501"/>
              <a:gd name="connsiteY45" fmla="*/ 1884814 h 3286897"/>
              <a:gd name="connsiteX46" fmla="*/ 706469 w 1050501"/>
              <a:gd name="connsiteY46" fmla="*/ 1813561 h 3286897"/>
              <a:gd name="connsiteX47" fmla="*/ 692155 w 1050501"/>
              <a:gd name="connsiteY47" fmla="*/ 1729946 h 3286897"/>
              <a:gd name="connsiteX48" fmla="*/ 679798 w 1050501"/>
              <a:gd name="connsiteY48" fmla="*/ 1631092 h 3286897"/>
              <a:gd name="connsiteX49" fmla="*/ 667442 w 1050501"/>
              <a:gd name="connsiteY49" fmla="*/ 1581665 h 3286897"/>
              <a:gd name="connsiteX50" fmla="*/ 665586 w 1050501"/>
              <a:gd name="connsiteY50" fmla="*/ 1433863 h 3286897"/>
              <a:gd name="connsiteX51" fmla="*/ 709590 w 1050501"/>
              <a:gd name="connsiteY51" fmla="*/ 1206771 h 3286897"/>
              <a:gd name="connsiteX52" fmla="*/ 815723 w 1050501"/>
              <a:gd name="connsiteY52" fmla="*/ 939114 h 3286897"/>
              <a:gd name="connsiteX53" fmla="*/ 840436 w 1050501"/>
              <a:gd name="connsiteY53" fmla="*/ 852616 h 3286897"/>
              <a:gd name="connsiteX54" fmla="*/ 861433 w 1050501"/>
              <a:gd name="connsiteY54" fmla="*/ 489025 h 3286897"/>
              <a:gd name="connsiteX55" fmla="*/ 845803 w 1050501"/>
              <a:gd name="connsiteY55" fmla="*/ 264907 h 3286897"/>
              <a:gd name="connsiteX56" fmla="*/ 801036 w 1050501"/>
              <a:gd name="connsiteY56" fmla="*/ 150576 h 3286897"/>
              <a:gd name="connsiteX57" fmla="*/ 755997 w 1050501"/>
              <a:gd name="connsiteY57" fmla="*/ 82422 h 3286897"/>
              <a:gd name="connsiteX58" fmla="*/ 692155 w 1050501"/>
              <a:gd name="connsiteY58" fmla="*/ 24714 h 3286897"/>
              <a:gd name="connsiteX59" fmla="*/ 618015 w 1050501"/>
              <a:gd name="connsiteY59" fmla="*/ 0 h 3286897"/>
              <a:gd name="connsiteX60" fmla="*/ 432663 w 1050501"/>
              <a:gd name="connsiteY60" fmla="*/ 24714 h 3286897"/>
              <a:gd name="connsiteX61" fmla="*/ 361631 w 1050501"/>
              <a:gd name="connsiteY61" fmla="*/ 54451 h 3286897"/>
              <a:gd name="connsiteX62" fmla="*/ 330354 w 1050501"/>
              <a:gd name="connsiteY62" fmla="*/ 71683 h 3286897"/>
              <a:gd name="connsiteX63" fmla="*/ 279287 w 1050501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82090 w 1048209"/>
              <a:gd name="connsiteY15" fmla="*/ 2162433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94019 w 1048209"/>
              <a:gd name="connsiteY15" fmla="*/ 2192978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57377 w 1048209"/>
              <a:gd name="connsiteY15" fmla="*/ 2211860 h 3286897"/>
              <a:gd name="connsiteX16" fmla="*/ 207950 w 1048209"/>
              <a:gd name="connsiteY16" fmla="*/ 2286000 h 3286897"/>
              <a:gd name="connsiteX17" fmla="*/ 146166 w 1048209"/>
              <a:gd name="connsiteY17" fmla="*/ 2372497 h 3286897"/>
              <a:gd name="connsiteX18" fmla="*/ 109096 w 1048209"/>
              <a:gd name="connsiteY18" fmla="*/ 2446638 h 3286897"/>
              <a:gd name="connsiteX19" fmla="*/ 96739 w 1048209"/>
              <a:gd name="connsiteY19" fmla="*/ 2483708 h 3286897"/>
              <a:gd name="connsiteX20" fmla="*/ 34955 w 1048209"/>
              <a:gd name="connsiteY20" fmla="*/ 2557849 h 3286897"/>
              <a:gd name="connsiteX21" fmla="*/ 10969 w 1048209"/>
              <a:gd name="connsiteY21" fmla="*/ 2736811 h 3286897"/>
              <a:gd name="connsiteX22" fmla="*/ 22598 w 1048209"/>
              <a:gd name="connsiteY22" fmla="*/ 3089189 h 3286897"/>
              <a:gd name="connsiteX23" fmla="*/ 59669 w 1048209"/>
              <a:gd name="connsiteY23" fmla="*/ 3163330 h 3286897"/>
              <a:gd name="connsiteX24" fmla="*/ 96739 w 1048209"/>
              <a:gd name="connsiteY24" fmla="*/ 3188043 h 3286897"/>
              <a:gd name="connsiteX25" fmla="*/ 146166 w 1048209"/>
              <a:gd name="connsiteY25" fmla="*/ 3225114 h 3286897"/>
              <a:gd name="connsiteX26" fmla="*/ 195593 w 1048209"/>
              <a:gd name="connsiteY26" fmla="*/ 3237470 h 3286897"/>
              <a:gd name="connsiteX27" fmla="*/ 319161 w 1048209"/>
              <a:gd name="connsiteY27" fmla="*/ 3286897 h 3286897"/>
              <a:gd name="connsiteX28" fmla="*/ 628079 w 1048209"/>
              <a:gd name="connsiteY28" fmla="*/ 3274541 h 3286897"/>
              <a:gd name="connsiteX29" fmla="*/ 726933 w 1048209"/>
              <a:gd name="connsiteY29" fmla="*/ 3249827 h 3286897"/>
              <a:gd name="connsiteX30" fmla="*/ 776361 w 1048209"/>
              <a:gd name="connsiteY30" fmla="*/ 3225114 h 3286897"/>
              <a:gd name="connsiteX31" fmla="*/ 850501 w 1048209"/>
              <a:gd name="connsiteY31" fmla="*/ 3200400 h 3286897"/>
              <a:gd name="connsiteX32" fmla="*/ 961712 w 1048209"/>
              <a:gd name="connsiteY32" fmla="*/ 3113903 h 3286897"/>
              <a:gd name="connsiteX33" fmla="*/ 998782 w 1048209"/>
              <a:gd name="connsiteY33" fmla="*/ 3039762 h 3286897"/>
              <a:gd name="connsiteX34" fmla="*/ 1023496 w 1048209"/>
              <a:gd name="connsiteY34" fmla="*/ 2965622 h 3286897"/>
              <a:gd name="connsiteX35" fmla="*/ 1048209 w 1048209"/>
              <a:gd name="connsiteY35" fmla="*/ 2916195 h 3286897"/>
              <a:gd name="connsiteX36" fmla="*/ 1035852 w 1048209"/>
              <a:gd name="connsiteY36" fmla="*/ 2582562 h 3286897"/>
              <a:gd name="connsiteX37" fmla="*/ 1011139 w 1048209"/>
              <a:gd name="connsiteY37" fmla="*/ 2483708 h 3286897"/>
              <a:gd name="connsiteX38" fmla="*/ 974069 w 1048209"/>
              <a:gd name="connsiteY38" fmla="*/ 2360141 h 3286897"/>
              <a:gd name="connsiteX39" fmla="*/ 961712 w 1048209"/>
              <a:gd name="connsiteY39" fmla="*/ 2323070 h 3286897"/>
              <a:gd name="connsiteX40" fmla="*/ 908609 w 1048209"/>
              <a:gd name="connsiteY40" fmla="*/ 2265270 h 3286897"/>
              <a:gd name="connsiteX41" fmla="*/ 844522 w 1048209"/>
              <a:gd name="connsiteY41" fmla="*/ 2174128 h 3286897"/>
              <a:gd name="connsiteX42" fmla="*/ 777886 w 1048209"/>
              <a:gd name="connsiteY42" fmla="*/ 2089592 h 3286897"/>
              <a:gd name="connsiteX43" fmla="*/ 740034 w 1048209"/>
              <a:gd name="connsiteY43" fmla="*/ 1983285 h 3286897"/>
              <a:gd name="connsiteX44" fmla="*/ 716526 w 1048209"/>
              <a:gd name="connsiteY44" fmla="*/ 1884814 h 3286897"/>
              <a:gd name="connsiteX45" fmla="*/ 704177 w 1048209"/>
              <a:gd name="connsiteY45" fmla="*/ 1813561 h 3286897"/>
              <a:gd name="connsiteX46" fmla="*/ 689863 w 1048209"/>
              <a:gd name="connsiteY46" fmla="*/ 1729946 h 3286897"/>
              <a:gd name="connsiteX47" fmla="*/ 677506 w 1048209"/>
              <a:gd name="connsiteY47" fmla="*/ 1631092 h 3286897"/>
              <a:gd name="connsiteX48" fmla="*/ 665150 w 1048209"/>
              <a:gd name="connsiteY48" fmla="*/ 1581665 h 3286897"/>
              <a:gd name="connsiteX49" fmla="*/ 663294 w 1048209"/>
              <a:gd name="connsiteY49" fmla="*/ 1433863 h 3286897"/>
              <a:gd name="connsiteX50" fmla="*/ 707298 w 1048209"/>
              <a:gd name="connsiteY50" fmla="*/ 1206771 h 3286897"/>
              <a:gd name="connsiteX51" fmla="*/ 813431 w 1048209"/>
              <a:gd name="connsiteY51" fmla="*/ 939114 h 3286897"/>
              <a:gd name="connsiteX52" fmla="*/ 838144 w 1048209"/>
              <a:gd name="connsiteY52" fmla="*/ 852616 h 3286897"/>
              <a:gd name="connsiteX53" fmla="*/ 859141 w 1048209"/>
              <a:gd name="connsiteY53" fmla="*/ 489025 h 3286897"/>
              <a:gd name="connsiteX54" fmla="*/ 843511 w 1048209"/>
              <a:gd name="connsiteY54" fmla="*/ 264907 h 3286897"/>
              <a:gd name="connsiteX55" fmla="*/ 798744 w 1048209"/>
              <a:gd name="connsiteY55" fmla="*/ 150576 h 3286897"/>
              <a:gd name="connsiteX56" fmla="*/ 753705 w 1048209"/>
              <a:gd name="connsiteY56" fmla="*/ 82422 h 3286897"/>
              <a:gd name="connsiteX57" fmla="*/ 689863 w 1048209"/>
              <a:gd name="connsiteY57" fmla="*/ 24714 h 3286897"/>
              <a:gd name="connsiteX58" fmla="*/ 615723 w 1048209"/>
              <a:gd name="connsiteY58" fmla="*/ 0 h 3286897"/>
              <a:gd name="connsiteX59" fmla="*/ 430371 w 1048209"/>
              <a:gd name="connsiteY59" fmla="*/ 24714 h 3286897"/>
              <a:gd name="connsiteX60" fmla="*/ 359339 w 1048209"/>
              <a:gd name="connsiteY60" fmla="*/ 54451 h 3286897"/>
              <a:gd name="connsiteX61" fmla="*/ 328062 w 1048209"/>
              <a:gd name="connsiteY61" fmla="*/ 71683 h 3286897"/>
              <a:gd name="connsiteX62" fmla="*/ 276995 w 1048209"/>
              <a:gd name="connsiteY62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96739 w 1048209"/>
              <a:gd name="connsiteY18" fmla="*/ 2483708 h 3286897"/>
              <a:gd name="connsiteX19" fmla="*/ 34955 w 1048209"/>
              <a:gd name="connsiteY19" fmla="*/ 2557849 h 3286897"/>
              <a:gd name="connsiteX20" fmla="*/ 10969 w 1048209"/>
              <a:gd name="connsiteY20" fmla="*/ 2736811 h 3286897"/>
              <a:gd name="connsiteX21" fmla="*/ 22598 w 1048209"/>
              <a:gd name="connsiteY21" fmla="*/ 3089189 h 3286897"/>
              <a:gd name="connsiteX22" fmla="*/ 59669 w 1048209"/>
              <a:gd name="connsiteY22" fmla="*/ 3163330 h 3286897"/>
              <a:gd name="connsiteX23" fmla="*/ 96739 w 1048209"/>
              <a:gd name="connsiteY23" fmla="*/ 3188043 h 3286897"/>
              <a:gd name="connsiteX24" fmla="*/ 146166 w 1048209"/>
              <a:gd name="connsiteY24" fmla="*/ 3225114 h 3286897"/>
              <a:gd name="connsiteX25" fmla="*/ 195593 w 1048209"/>
              <a:gd name="connsiteY25" fmla="*/ 3237470 h 3286897"/>
              <a:gd name="connsiteX26" fmla="*/ 319161 w 1048209"/>
              <a:gd name="connsiteY26" fmla="*/ 3286897 h 3286897"/>
              <a:gd name="connsiteX27" fmla="*/ 628079 w 1048209"/>
              <a:gd name="connsiteY27" fmla="*/ 3274541 h 3286897"/>
              <a:gd name="connsiteX28" fmla="*/ 726933 w 1048209"/>
              <a:gd name="connsiteY28" fmla="*/ 3249827 h 3286897"/>
              <a:gd name="connsiteX29" fmla="*/ 776361 w 1048209"/>
              <a:gd name="connsiteY29" fmla="*/ 3225114 h 3286897"/>
              <a:gd name="connsiteX30" fmla="*/ 850501 w 1048209"/>
              <a:gd name="connsiteY30" fmla="*/ 3200400 h 3286897"/>
              <a:gd name="connsiteX31" fmla="*/ 961712 w 1048209"/>
              <a:gd name="connsiteY31" fmla="*/ 3113903 h 3286897"/>
              <a:gd name="connsiteX32" fmla="*/ 998782 w 1048209"/>
              <a:gd name="connsiteY32" fmla="*/ 3039762 h 3286897"/>
              <a:gd name="connsiteX33" fmla="*/ 1023496 w 1048209"/>
              <a:gd name="connsiteY33" fmla="*/ 2965622 h 3286897"/>
              <a:gd name="connsiteX34" fmla="*/ 1048209 w 1048209"/>
              <a:gd name="connsiteY34" fmla="*/ 2916195 h 3286897"/>
              <a:gd name="connsiteX35" fmla="*/ 1035852 w 1048209"/>
              <a:gd name="connsiteY35" fmla="*/ 2582562 h 3286897"/>
              <a:gd name="connsiteX36" fmla="*/ 1011139 w 1048209"/>
              <a:gd name="connsiteY36" fmla="*/ 2483708 h 3286897"/>
              <a:gd name="connsiteX37" fmla="*/ 974069 w 1048209"/>
              <a:gd name="connsiteY37" fmla="*/ 2360141 h 3286897"/>
              <a:gd name="connsiteX38" fmla="*/ 961712 w 1048209"/>
              <a:gd name="connsiteY38" fmla="*/ 2323070 h 3286897"/>
              <a:gd name="connsiteX39" fmla="*/ 908609 w 1048209"/>
              <a:gd name="connsiteY39" fmla="*/ 2265270 h 3286897"/>
              <a:gd name="connsiteX40" fmla="*/ 844522 w 1048209"/>
              <a:gd name="connsiteY40" fmla="*/ 2174128 h 3286897"/>
              <a:gd name="connsiteX41" fmla="*/ 777886 w 1048209"/>
              <a:gd name="connsiteY41" fmla="*/ 2089592 h 3286897"/>
              <a:gd name="connsiteX42" fmla="*/ 740034 w 1048209"/>
              <a:gd name="connsiteY42" fmla="*/ 1983285 h 3286897"/>
              <a:gd name="connsiteX43" fmla="*/ 716526 w 1048209"/>
              <a:gd name="connsiteY43" fmla="*/ 1884814 h 3286897"/>
              <a:gd name="connsiteX44" fmla="*/ 704177 w 1048209"/>
              <a:gd name="connsiteY44" fmla="*/ 1813561 h 3286897"/>
              <a:gd name="connsiteX45" fmla="*/ 689863 w 1048209"/>
              <a:gd name="connsiteY45" fmla="*/ 1729946 h 3286897"/>
              <a:gd name="connsiteX46" fmla="*/ 677506 w 1048209"/>
              <a:gd name="connsiteY46" fmla="*/ 1631092 h 3286897"/>
              <a:gd name="connsiteX47" fmla="*/ 665150 w 1048209"/>
              <a:gd name="connsiteY47" fmla="*/ 1581665 h 3286897"/>
              <a:gd name="connsiteX48" fmla="*/ 663294 w 1048209"/>
              <a:gd name="connsiteY48" fmla="*/ 1433863 h 3286897"/>
              <a:gd name="connsiteX49" fmla="*/ 707298 w 1048209"/>
              <a:gd name="connsiteY49" fmla="*/ 1206771 h 3286897"/>
              <a:gd name="connsiteX50" fmla="*/ 813431 w 1048209"/>
              <a:gd name="connsiteY50" fmla="*/ 939114 h 3286897"/>
              <a:gd name="connsiteX51" fmla="*/ 838144 w 1048209"/>
              <a:gd name="connsiteY51" fmla="*/ 852616 h 3286897"/>
              <a:gd name="connsiteX52" fmla="*/ 859141 w 1048209"/>
              <a:gd name="connsiteY52" fmla="*/ 489025 h 3286897"/>
              <a:gd name="connsiteX53" fmla="*/ 843511 w 1048209"/>
              <a:gd name="connsiteY53" fmla="*/ 264907 h 3286897"/>
              <a:gd name="connsiteX54" fmla="*/ 798744 w 1048209"/>
              <a:gd name="connsiteY54" fmla="*/ 150576 h 3286897"/>
              <a:gd name="connsiteX55" fmla="*/ 753705 w 1048209"/>
              <a:gd name="connsiteY55" fmla="*/ 82422 h 3286897"/>
              <a:gd name="connsiteX56" fmla="*/ 689863 w 1048209"/>
              <a:gd name="connsiteY56" fmla="*/ 24714 h 3286897"/>
              <a:gd name="connsiteX57" fmla="*/ 615723 w 1048209"/>
              <a:gd name="connsiteY57" fmla="*/ 0 h 3286897"/>
              <a:gd name="connsiteX58" fmla="*/ 430371 w 1048209"/>
              <a:gd name="connsiteY58" fmla="*/ 24714 h 3286897"/>
              <a:gd name="connsiteX59" fmla="*/ 359339 w 1048209"/>
              <a:gd name="connsiteY59" fmla="*/ 54451 h 3286897"/>
              <a:gd name="connsiteX60" fmla="*/ 328062 w 1048209"/>
              <a:gd name="connsiteY60" fmla="*/ 71683 h 3286897"/>
              <a:gd name="connsiteX61" fmla="*/ 276995 w 1048209"/>
              <a:gd name="connsiteY61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34955 w 1048209"/>
              <a:gd name="connsiteY18" fmla="*/ 2557849 h 3286897"/>
              <a:gd name="connsiteX19" fmla="*/ 10969 w 1048209"/>
              <a:gd name="connsiteY19" fmla="*/ 2736811 h 3286897"/>
              <a:gd name="connsiteX20" fmla="*/ 22598 w 1048209"/>
              <a:gd name="connsiteY20" fmla="*/ 3089189 h 3286897"/>
              <a:gd name="connsiteX21" fmla="*/ 59669 w 1048209"/>
              <a:gd name="connsiteY21" fmla="*/ 3163330 h 3286897"/>
              <a:gd name="connsiteX22" fmla="*/ 96739 w 1048209"/>
              <a:gd name="connsiteY22" fmla="*/ 3188043 h 3286897"/>
              <a:gd name="connsiteX23" fmla="*/ 146166 w 1048209"/>
              <a:gd name="connsiteY23" fmla="*/ 3225114 h 3286897"/>
              <a:gd name="connsiteX24" fmla="*/ 195593 w 1048209"/>
              <a:gd name="connsiteY24" fmla="*/ 3237470 h 3286897"/>
              <a:gd name="connsiteX25" fmla="*/ 319161 w 1048209"/>
              <a:gd name="connsiteY25" fmla="*/ 3286897 h 3286897"/>
              <a:gd name="connsiteX26" fmla="*/ 628079 w 1048209"/>
              <a:gd name="connsiteY26" fmla="*/ 3274541 h 3286897"/>
              <a:gd name="connsiteX27" fmla="*/ 726933 w 1048209"/>
              <a:gd name="connsiteY27" fmla="*/ 3249827 h 3286897"/>
              <a:gd name="connsiteX28" fmla="*/ 776361 w 1048209"/>
              <a:gd name="connsiteY28" fmla="*/ 3225114 h 3286897"/>
              <a:gd name="connsiteX29" fmla="*/ 850501 w 1048209"/>
              <a:gd name="connsiteY29" fmla="*/ 3200400 h 3286897"/>
              <a:gd name="connsiteX30" fmla="*/ 961712 w 1048209"/>
              <a:gd name="connsiteY30" fmla="*/ 3113903 h 3286897"/>
              <a:gd name="connsiteX31" fmla="*/ 998782 w 1048209"/>
              <a:gd name="connsiteY31" fmla="*/ 3039762 h 3286897"/>
              <a:gd name="connsiteX32" fmla="*/ 1023496 w 1048209"/>
              <a:gd name="connsiteY32" fmla="*/ 2965622 h 3286897"/>
              <a:gd name="connsiteX33" fmla="*/ 1048209 w 1048209"/>
              <a:gd name="connsiteY33" fmla="*/ 2916195 h 3286897"/>
              <a:gd name="connsiteX34" fmla="*/ 1035852 w 1048209"/>
              <a:gd name="connsiteY34" fmla="*/ 2582562 h 3286897"/>
              <a:gd name="connsiteX35" fmla="*/ 1011139 w 1048209"/>
              <a:gd name="connsiteY35" fmla="*/ 2483708 h 3286897"/>
              <a:gd name="connsiteX36" fmla="*/ 974069 w 1048209"/>
              <a:gd name="connsiteY36" fmla="*/ 2360141 h 3286897"/>
              <a:gd name="connsiteX37" fmla="*/ 961712 w 1048209"/>
              <a:gd name="connsiteY37" fmla="*/ 2323070 h 3286897"/>
              <a:gd name="connsiteX38" fmla="*/ 908609 w 1048209"/>
              <a:gd name="connsiteY38" fmla="*/ 2265270 h 3286897"/>
              <a:gd name="connsiteX39" fmla="*/ 844522 w 1048209"/>
              <a:gd name="connsiteY39" fmla="*/ 2174128 h 3286897"/>
              <a:gd name="connsiteX40" fmla="*/ 777886 w 1048209"/>
              <a:gd name="connsiteY40" fmla="*/ 2089592 h 3286897"/>
              <a:gd name="connsiteX41" fmla="*/ 740034 w 1048209"/>
              <a:gd name="connsiteY41" fmla="*/ 1983285 h 3286897"/>
              <a:gd name="connsiteX42" fmla="*/ 716526 w 1048209"/>
              <a:gd name="connsiteY42" fmla="*/ 1884814 h 3286897"/>
              <a:gd name="connsiteX43" fmla="*/ 704177 w 1048209"/>
              <a:gd name="connsiteY43" fmla="*/ 1813561 h 3286897"/>
              <a:gd name="connsiteX44" fmla="*/ 689863 w 1048209"/>
              <a:gd name="connsiteY44" fmla="*/ 1729946 h 3286897"/>
              <a:gd name="connsiteX45" fmla="*/ 677506 w 1048209"/>
              <a:gd name="connsiteY45" fmla="*/ 1631092 h 3286897"/>
              <a:gd name="connsiteX46" fmla="*/ 665150 w 1048209"/>
              <a:gd name="connsiteY46" fmla="*/ 1581665 h 3286897"/>
              <a:gd name="connsiteX47" fmla="*/ 663294 w 1048209"/>
              <a:gd name="connsiteY47" fmla="*/ 1433863 h 3286897"/>
              <a:gd name="connsiteX48" fmla="*/ 707298 w 1048209"/>
              <a:gd name="connsiteY48" fmla="*/ 1206771 h 3286897"/>
              <a:gd name="connsiteX49" fmla="*/ 813431 w 1048209"/>
              <a:gd name="connsiteY49" fmla="*/ 939114 h 3286897"/>
              <a:gd name="connsiteX50" fmla="*/ 838144 w 1048209"/>
              <a:gd name="connsiteY50" fmla="*/ 852616 h 3286897"/>
              <a:gd name="connsiteX51" fmla="*/ 859141 w 1048209"/>
              <a:gd name="connsiteY51" fmla="*/ 489025 h 3286897"/>
              <a:gd name="connsiteX52" fmla="*/ 843511 w 1048209"/>
              <a:gd name="connsiteY52" fmla="*/ 264907 h 3286897"/>
              <a:gd name="connsiteX53" fmla="*/ 798744 w 1048209"/>
              <a:gd name="connsiteY53" fmla="*/ 150576 h 3286897"/>
              <a:gd name="connsiteX54" fmla="*/ 753705 w 1048209"/>
              <a:gd name="connsiteY54" fmla="*/ 82422 h 3286897"/>
              <a:gd name="connsiteX55" fmla="*/ 689863 w 1048209"/>
              <a:gd name="connsiteY55" fmla="*/ 24714 h 3286897"/>
              <a:gd name="connsiteX56" fmla="*/ 615723 w 1048209"/>
              <a:gd name="connsiteY56" fmla="*/ 0 h 3286897"/>
              <a:gd name="connsiteX57" fmla="*/ 430371 w 1048209"/>
              <a:gd name="connsiteY57" fmla="*/ 24714 h 3286897"/>
              <a:gd name="connsiteX58" fmla="*/ 359339 w 1048209"/>
              <a:gd name="connsiteY58" fmla="*/ 54451 h 3286897"/>
              <a:gd name="connsiteX59" fmla="*/ 328062 w 1048209"/>
              <a:gd name="connsiteY59" fmla="*/ 71683 h 3286897"/>
              <a:gd name="connsiteX60" fmla="*/ 276995 w 1048209"/>
              <a:gd name="connsiteY60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22598 w 1048209"/>
              <a:gd name="connsiteY19" fmla="*/ 3089189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96739 w 1048209"/>
              <a:gd name="connsiteY20" fmla="*/ 3188043 h 3286897"/>
              <a:gd name="connsiteX21" fmla="*/ 146166 w 1048209"/>
              <a:gd name="connsiteY21" fmla="*/ 3225114 h 3286897"/>
              <a:gd name="connsiteX22" fmla="*/ 195593 w 1048209"/>
              <a:gd name="connsiteY22" fmla="*/ 3237470 h 3286897"/>
              <a:gd name="connsiteX23" fmla="*/ 319161 w 1048209"/>
              <a:gd name="connsiteY23" fmla="*/ 3286897 h 3286897"/>
              <a:gd name="connsiteX24" fmla="*/ 628079 w 1048209"/>
              <a:gd name="connsiteY24" fmla="*/ 3274541 h 3286897"/>
              <a:gd name="connsiteX25" fmla="*/ 726933 w 1048209"/>
              <a:gd name="connsiteY25" fmla="*/ 3249827 h 3286897"/>
              <a:gd name="connsiteX26" fmla="*/ 776361 w 1048209"/>
              <a:gd name="connsiteY26" fmla="*/ 3225114 h 3286897"/>
              <a:gd name="connsiteX27" fmla="*/ 850501 w 1048209"/>
              <a:gd name="connsiteY27" fmla="*/ 3200400 h 3286897"/>
              <a:gd name="connsiteX28" fmla="*/ 961712 w 1048209"/>
              <a:gd name="connsiteY28" fmla="*/ 3113903 h 3286897"/>
              <a:gd name="connsiteX29" fmla="*/ 998782 w 1048209"/>
              <a:gd name="connsiteY29" fmla="*/ 3039762 h 3286897"/>
              <a:gd name="connsiteX30" fmla="*/ 1023496 w 1048209"/>
              <a:gd name="connsiteY30" fmla="*/ 2965622 h 3286897"/>
              <a:gd name="connsiteX31" fmla="*/ 1048209 w 1048209"/>
              <a:gd name="connsiteY31" fmla="*/ 2916195 h 3286897"/>
              <a:gd name="connsiteX32" fmla="*/ 1035852 w 1048209"/>
              <a:gd name="connsiteY32" fmla="*/ 2582562 h 3286897"/>
              <a:gd name="connsiteX33" fmla="*/ 1011139 w 1048209"/>
              <a:gd name="connsiteY33" fmla="*/ 2483708 h 3286897"/>
              <a:gd name="connsiteX34" fmla="*/ 974069 w 1048209"/>
              <a:gd name="connsiteY34" fmla="*/ 2360141 h 3286897"/>
              <a:gd name="connsiteX35" fmla="*/ 961712 w 1048209"/>
              <a:gd name="connsiteY35" fmla="*/ 2323070 h 3286897"/>
              <a:gd name="connsiteX36" fmla="*/ 908609 w 1048209"/>
              <a:gd name="connsiteY36" fmla="*/ 2265270 h 3286897"/>
              <a:gd name="connsiteX37" fmla="*/ 844522 w 1048209"/>
              <a:gd name="connsiteY37" fmla="*/ 2174128 h 3286897"/>
              <a:gd name="connsiteX38" fmla="*/ 777886 w 1048209"/>
              <a:gd name="connsiteY38" fmla="*/ 2089592 h 3286897"/>
              <a:gd name="connsiteX39" fmla="*/ 740034 w 1048209"/>
              <a:gd name="connsiteY39" fmla="*/ 1983285 h 3286897"/>
              <a:gd name="connsiteX40" fmla="*/ 716526 w 1048209"/>
              <a:gd name="connsiteY40" fmla="*/ 1884814 h 3286897"/>
              <a:gd name="connsiteX41" fmla="*/ 704177 w 1048209"/>
              <a:gd name="connsiteY41" fmla="*/ 1813561 h 3286897"/>
              <a:gd name="connsiteX42" fmla="*/ 689863 w 1048209"/>
              <a:gd name="connsiteY42" fmla="*/ 1729946 h 3286897"/>
              <a:gd name="connsiteX43" fmla="*/ 677506 w 1048209"/>
              <a:gd name="connsiteY43" fmla="*/ 1631092 h 3286897"/>
              <a:gd name="connsiteX44" fmla="*/ 665150 w 1048209"/>
              <a:gd name="connsiteY44" fmla="*/ 1581665 h 3286897"/>
              <a:gd name="connsiteX45" fmla="*/ 663294 w 1048209"/>
              <a:gd name="connsiteY45" fmla="*/ 1433863 h 3286897"/>
              <a:gd name="connsiteX46" fmla="*/ 707298 w 1048209"/>
              <a:gd name="connsiteY46" fmla="*/ 1206771 h 3286897"/>
              <a:gd name="connsiteX47" fmla="*/ 813431 w 1048209"/>
              <a:gd name="connsiteY47" fmla="*/ 939114 h 3286897"/>
              <a:gd name="connsiteX48" fmla="*/ 838144 w 1048209"/>
              <a:gd name="connsiteY48" fmla="*/ 852616 h 3286897"/>
              <a:gd name="connsiteX49" fmla="*/ 859141 w 1048209"/>
              <a:gd name="connsiteY49" fmla="*/ 489025 h 3286897"/>
              <a:gd name="connsiteX50" fmla="*/ 843511 w 1048209"/>
              <a:gd name="connsiteY50" fmla="*/ 264907 h 3286897"/>
              <a:gd name="connsiteX51" fmla="*/ 798744 w 1048209"/>
              <a:gd name="connsiteY51" fmla="*/ 150576 h 3286897"/>
              <a:gd name="connsiteX52" fmla="*/ 753705 w 1048209"/>
              <a:gd name="connsiteY52" fmla="*/ 82422 h 3286897"/>
              <a:gd name="connsiteX53" fmla="*/ 689863 w 1048209"/>
              <a:gd name="connsiteY53" fmla="*/ 24714 h 3286897"/>
              <a:gd name="connsiteX54" fmla="*/ 615723 w 1048209"/>
              <a:gd name="connsiteY54" fmla="*/ 0 h 3286897"/>
              <a:gd name="connsiteX55" fmla="*/ 430371 w 1048209"/>
              <a:gd name="connsiteY55" fmla="*/ 24714 h 3286897"/>
              <a:gd name="connsiteX56" fmla="*/ 359339 w 1048209"/>
              <a:gd name="connsiteY56" fmla="*/ 54451 h 3286897"/>
              <a:gd name="connsiteX57" fmla="*/ 328062 w 1048209"/>
              <a:gd name="connsiteY57" fmla="*/ 71683 h 3286897"/>
              <a:gd name="connsiteX58" fmla="*/ 276995 w 1048209"/>
              <a:gd name="connsiteY58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46166 w 1048209"/>
              <a:gd name="connsiteY20" fmla="*/ 3225114 h 3286897"/>
              <a:gd name="connsiteX21" fmla="*/ 195593 w 1048209"/>
              <a:gd name="connsiteY21" fmla="*/ 3237470 h 3286897"/>
              <a:gd name="connsiteX22" fmla="*/ 319161 w 1048209"/>
              <a:gd name="connsiteY22" fmla="*/ 3286897 h 3286897"/>
              <a:gd name="connsiteX23" fmla="*/ 628079 w 1048209"/>
              <a:gd name="connsiteY23" fmla="*/ 3274541 h 3286897"/>
              <a:gd name="connsiteX24" fmla="*/ 726933 w 1048209"/>
              <a:gd name="connsiteY24" fmla="*/ 3249827 h 3286897"/>
              <a:gd name="connsiteX25" fmla="*/ 776361 w 1048209"/>
              <a:gd name="connsiteY25" fmla="*/ 3225114 h 3286897"/>
              <a:gd name="connsiteX26" fmla="*/ 850501 w 1048209"/>
              <a:gd name="connsiteY26" fmla="*/ 3200400 h 3286897"/>
              <a:gd name="connsiteX27" fmla="*/ 961712 w 1048209"/>
              <a:gd name="connsiteY27" fmla="*/ 3113903 h 3286897"/>
              <a:gd name="connsiteX28" fmla="*/ 998782 w 1048209"/>
              <a:gd name="connsiteY28" fmla="*/ 3039762 h 3286897"/>
              <a:gd name="connsiteX29" fmla="*/ 1023496 w 1048209"/>
              <a:gd name="connsiteY29" fmla="*/ 2965622 h 3286897"/>
              <a:gd name="connsiteX30" fmla="*/ 1048209 w 1048209"/>
              <a:gd name="connsiteY30" fmla="*/ 2916195 h 3286897"/>
              <a:gd name="connsiteX31" fmla="*/ 1035852 w 1048209"/>
              <a:gd name="connsiteY31" fmla="*/ 2582562 h 3286897"/>
              <a:gd name="connsiteX32" fmla="*/ 1011139 w 1048209"/>
              <a:gd name="connsiteY32" fmla="*/ 2483708 h 3286897"/>
              <a:gd name="connsiteX33" fmla="*/ 974069 w 1048209"/>
              <a:gd name="connsiteY33" fmla="*/ 2360141 h 3286897"/>
              <a:gd name="connsiteX34" fmla="*/ 961712 w 1048209"/>
              <a:gd name="connsiteY34" fmla="*/ 2323070 h 3286897"/>
              <a:gd name="connsiteX35" fmla="*/ 908609 w 1048209"/>
              <a:gd name="connsiteY35" fmla="*/ 2265270 h 3286897"/>
              <a:gd name="connsiteX36" fmla="*/ 844522 w 1048209"/>
              <a:gd name="connsiteY36" fmla="*/ 2174128 h 3286897"/>
              <a:gd name="connsiteX37" fmla="*/ 777886 w 1048209"/>
              <a:gd name="connsiteY37" fmla="*/ 2089592 h 3286897"/>
              <a:gd name="connsiteX38" fmla="*/ 740034 w 1048209"/>
              <a:gd name="connsiteY38" fmla="*/ 1983285 h 3286897"/>
              <a:gd name="connsiteX39" fmla="*/ 716526 w 1048209"/>
              <a:gd name="connsiteY39" fmla="*/ 1884814 h 3286897"/>
              <a:gd name="connsiteX40" fmla="*/ 704177 w 1048209"/>
              <a:gd name="connsiteY40" fmla="*/ 1813561 h 3286897"/>
              <a:gd name="connsiteX41" fmla="*/ 689863 w 1048209"/>
              <a:gd name="connsiteY41" fmla="*/ 1729946 h 3286897"/>
              <a:gd name="connsiteX42" fmla="*/ 677506 w 1048209"/>
              <a:gd name="connsiteY42" fmla="*/ 1631092 h 3286897"/>
              <a:gd name="connsiteX43" fmla="*/ 665150 w 1048209"/>
              <a:gd name="connsiteY43" fmla="*/ 1581665 h 3286897"/>
              <a:gd name="connsiteX44" fmla="*/ 663294 w 1048209"/>
              <a:gd name="connsiteY44" fmla="*/ 1433863 h 3286897"/>
              <a:gd name="connsiteX45" fmla="*/ 707298 w 1048209"/>
              <a:gd name="connsiteY45" fmla="*/ 1206771 h 3286897"/>
              <a:gd name="connsiteX46" fmla="*/ 813431 w 1048209"/>
              <a:gd name="connsiteY46" fmla="*/ 939114 h 3286897"/>
              <a:gd name="connsiteX47" fmla="*/ 838144 w 1048209"/>
              <a:gd name="connsiteY47" fmla="*/ 852616 h 3286897"/>
              <a:gd name="connsiteX48" fmla="*/ 859141 w 1048209"/>
              <a:gd name="connsiteY48" fmla="*/ 489025 h 3286897"/>
              <a:gd name="connsiteX49" fmla="*/ 843511 w 1048209"/>
              <a:gd name="connsiteY49" fmla="*/ 264907 h 3286897"/>
              <a:gd name="connsiteX50" fmla="*/ 798744 w 1048209"/>
              <a:gd name="connsiteY50" fmla="*/ 150576 h 3286897"/>
              <a:gd name="connsiteX51" fmla="*/ 753705 w 1048209"/>
              <a:gd name="connsiteY51" fmla="*/ 82422 h 3286897"/>
              <a:gd name="connsiteX52" fmla="*/ 689863 w 1048209"/>
              <a:gd name="connsiteY52" fmla="*/ 24714 h 3286897"/>
              <a:gd name="connsiteX53" fmla="*/ 615723 w 1048209"/>
              <a:gd name="connsiteY53" fmla="*/ 0 h 3286897"/>
              <a:gd name="connsiteX54" fmla="*/ 430371 w 1048209"/>
              <a:gd name="connsiteY54" fmla="*/ 24714 h 3286897"/>
              <a:gd name="connsiteX55" fmla="*/ 359339 w 1048209"/>
              <a:gd name="connsiteY55" fmla="*/ 54451 h 3286897"/>
              <a:gd name="connsiteX56" fmla="*/ 328062 w 1048209"/>
              <a:gd name="connsiteY56" fmla="*/ 71683 h 3286897"/>
              <a:gd name="connsiteX57" fmla="*/ 276995 w 1048209"/>
              <a:gd name="connsiteY57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1023496 w 1048209"/>
              <a:gd name="connsiteY27" fmla="*/ 2965622 h 3286897"/>
              <a:gd name="connsiteX28" fmla="*/ 1048209 w 1048209"/>
              <a:gd name="connsiteY28" fmla="*/ 2916195 h 3286897"/>
              <a:gd name="connsiteX29" fmla="*/ 1035852 w 1048209"/>
              <a:gd name="connsiteY29" fmla="*/ 2582562 h 3286897"/>
              <a:gd name="connsiteX30" fmla="*/ 1011139 w 1048209"/>
              <a:gd name="connsiteY30" fmla="*/ 2483708 h 3286897"/>
              <a:gd name="connsiteX31" fmla="*/ 974069 w 1048209"/>
              <a:gd name="connsiteY31" fmla="*/ 2360141 h 3286897"/>
              <a:gd name="connsiteX32" fmla="*/ 961712 w 1048209"/>
              <a:gd name="connsiteY32" fmla="*/ 2323070 h 3286897"/>
              <a:gd name="connsiteX33" fmla="*/ 908609 w 1048209"/>
              <a:gd name="connsiteY33" fmla="*/ 2265270 h 3286897"/>
              <a:gd name="connsiteX34" fmla="*/ 844522 w 1048209"/>
              <a:gd name="connsiteY34" fmla="*/ 2174128 h 3286897"/>
              <a:gd name="connsiteX35" fmla="*/ 777886 w 1048209"/>
              <a:gd name="connsiteY35" fmla="*/ 2089592 h 3286897"/>
              <a:gd name="connsiteX36" fmla="*/ 740034 w 1048209"/>
              <a:gd name="connsiteY36" fmla="*/ 1983285 h 3286897"/>
              <a:gd name="connsiteX37" fmla="*/ 716526 w 1048209"/>
              <a:gd name="connsiteY37" fmla="*/ 1884814 h 3286897"/>
              <a:gd name="connsiteX38" fmla="*/ 704177 w 1048209"/>
              <a:gd name="connsiteY38" fmla="*/ 1813561 h 3286897"/>
              <a:gd name="connsiteX39" fmla="*/ 689863 w 1048209"/>
              <a:gd name="connsiteY39" fmla="*/ 1729946 h 3286897"/>
              <a:gd name="connsiteX40" fmla="*/ 677506 w 1048209"/>
              <a:gd name="connsiteY40" fmla="*/ 1631092 h 3286897"/>
              <a:gd name="connsiteX41" fmla="*/ 665150 w 1048209"/>
              <a:gd name="connsiteY41" fmla="*/ 1581665 h 3286897"/>
              <a:gd name="connsiteX42" fmla="*/ 663294 w 1048209"/>
              <a:gd name="connsiteY42" fmla="*/ 1433863 h 3286897"/>
              <a:gd name="connsiteX43" fmla="*/ 707298 w 1048209"/>
              <a:gd name="connsiteY43" fmla="*/ 1206771 h 3286897"/>
              <a:gd name="connsiteX44" fmla="*/ 813431 w 1048209"/>
              <a:gd name="connsiteY44" fmla="*/ 939114 h 3286897"/>
              <a:gd name="connsiteX45" fmla="*/ 838144 w 1048209"/>
              <a:gd name="connsiteY45" fmla="*/ 852616 h 3286897"/>
              <a:gd name="connsiteX46" fmla="*/ 859141 w 1048209"/>
              <a:gd name="connsiteY46" fmla="*/ 489025 h 3286897"/>
              <a:gd name="connsiteX47" fmla="*/ 843511 w 1048209"/>
              <a:gd name="connsiteY47" fmla="*/ 264907 h 3286897"/>
              <a:gd name="connsiteX48" fmla="*/ 798744 w 1048209"/>
              <a:gd name="connsiteY48" fmla="*/ 150576 h 3286897"/>
              <a:gd name="connsiteX49" fmla="*/ 753705 w 1048209"/>
              <a:gd name="connsiteY49" fmla="*/ 82422 h 3286897"/>
              <a:gd name="connsiteX50" fmla="*/ 689863 w 1048209"/>
              <a:gd name="connsiteY50" fmla="*/ 24714 h 3286897"/>
              <a:gd name="connsiteX51" fmla="*/ 615723 w 1048209"/>
              <a:gd name="connsiteY51" fmla="*/ 0 h 3286897"/>
              <a:gd name="connsiteX52" fmla="*/ 430371 w 1048209"/>
              <a:gd name="connsiteY52" fmla="*/ 24714 h 3286897"/>
              <a:gd name="connsiteX53" fmla="*/ 359339 w 1048209"/>
              <a:gd name="connsiteY53" fmla="*/ 54451 h 3286897"/>
              <a:gd name="connsiteX54" fmla="*/ 328062 w 1048209"/>
              <a:gd name="connsiteY54" fmla="*/ 71683 h 3286897"/>
              <a:gd name="connsiteX55" fmla="*/ 276995 w 1048209"/>
              <a:gd name="connsiteY55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74069 w 1036548"/>
              <a:gd name="connsiteY30" fmla="*/ 2360141 h 3286897"/>
              <a:gd name="connsiteX31" fmla="*/ 961712 w 1036548"/>
              <a:gd name="connsiteY31" fmla="*/ 2323070 h 3286897"/>
              <a:gd name="connsiteX32" fmla="*/ 908609 w 1036548"/>
              <a:gd name="connsiteY32" fmla="*/ 2265270 h 3286897"/>
              <a:gd name="connsiteX33" fmla="*/ 844522 w 1036548"/>
              <a:gd name="connsiteY33" fmla="*/ 2174128 h 3286897"/>
              <a:gd name="connsiteX34" fmla="*/ 777886 w 1036548"/>
              <a:gd name="connsiteY34" fmla="*/ 2089592 h 3286897"/>
              <a:gd name="connsiteX35" fmla="*/ 740034 w 1036548"/>
              <a:gd name="connsiteY35" fmla="*/ 1983285 h 3286897"/>
              <a:gd name="connsiteX36" fmla="*/ 716526 w 1036548"/>
              <a:gd name="connsiteY36" fmla="*/ 1884814 h 3286897"/>
              <a:gd name="connsiteX37" fmla="*/ 704177 w 1036548"/>
              <a:gd name="connsiteY37" fmla="*/ 1813561 h 3286897"/>
              <a:gd name="connsiteX38" fmla="*/ 689863 w 1036548"/>
              <a:gd name="connsiteY38" fmla="*/ 1729946 h 3286897"/>
              <a:gd name="connsiteX39" fmla="*/ 677506 w 1036548"/>
              <a:gd name="connsiteY39" fmla="*/ 1631092 h 3286897"/>
              <a:gd name="connsiteX40" fmla="*/ 665150 w 1036548"/>
              <a:gd name="connsiteY40" fmla="*/ 1581665 h 3286897"/>
              <a:gd name="connsiteX41" fmla="*/ 663294 w 1036548"/>
              <a:gd name="connsiteY41" fmla="*/ 1433863 h 3286897"/>
              <a:gd name="connsiteX42" fmla="*/ 707298 w 1036548"/>
              <a:gd name="connsiteY42" fmla="*/ 1206771 h 3286897"/>
              <a:gd name="connsiteX43" fmla="*/ 813431 w 1036548"/>
              <a:gd name="connsiteY43" fmla="*/ 939114 h 3286897"/>
              <a:gd name="connsiteX44" fmla="*/ 838144 w 1036548"/>
              <a:gd name="connsiteY44" fmla="*/ 852616 h 3286897"/>
              <a:gd name="connsiteX45" fmla="*/ 859141 w 1036548"/>
              <a:gd name="connsiteY45" fmla="*/ 489025 h 3286897"/>
              <a:gd name="connsiteX46" fmla="*/ 843511 w 1036548"/>
              <a:gd name="connsiteY46" fmla="*/ 264907 h 3286897"/>
              <a:gd name="connsiteX47" fmla="*/ 798744 w 1036548"/>
              <a:gd name="connsiteY47" fmla="*/ 150576 h 3286897"/>
              <a:gd name="connsiteX48" fmla="*/ 753705 w 1036548"/>
              <a:gd name="connsiteY48" fmla="*/ 82422 h 3286897"/>
              <a:gd name="connsiteX49" fmla="*/ 689863 w 1036548"/>
              <a:gd name="connsiteY49" fmla="*/ 24714 h 3286897"/>
              <a:gd name="connsiteX50" fmla="*/ 615723 w 1036548"/>
              <a:gd name="connsiteY50" fmla="*/ 0 h 3286897"/>
              <a:gd name="connsiteX51" fmla="*/ 430371 w 1036548"/>
              <a:gd name="connsiteY51" fmla="*/ 24714 h 3286897"/>
              <a:gd name="connsiteX52" fmla="*/ 359339 w 1036548"/>
              <a:gd name="connsiteY52" fmla="*/ 54451 h 3286897"/>
              <a:gd name="connsiteX53" fmla="*/ 328062 w 1036548"/>
              <a:gd name="connsiteY53" fmla="*/ 71683 h 3286897"/>
              <a:gd name="connsiteX54" fmla="*/ 276995 w 1036548"/>
              <a:gd name="connsiteY54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61712 w 1036548"/>
              <a:gd name="connsiteY30" fmla="*/ 2323070 h 3286897"/>
              <a:gd name="connsiteX31" fmla="*/ 908609 w 1036548"/>
              <a:gd name="connsiteY31" fmla="*/ 2265270 h 3286897"/>
              <a:gd name="connsiteX32" fmla="*/ 844522 w 1036548"/>
              <a:gd name="connsiteY32" fmla="*/ 2174128 h 3286897"/>
              <a:gd name="connsiteX33" fmla="*/ 777886 w 1036548"/>
              <a:gd name="connsiteY33" fmla="*/ 2089592 h 3286897"/>
              <a:gd name="connsiteX34" fmla="*/ 740034 w 1036548"/>
              <a:gd name="connsiteY34" fmla="*/ 1983285 h 3286897"/>
              <a:gd name="connsiteX35" fmla="*/ 716526 w 1036548"/>
              <a:gd name="connsiteY35" fmla="*/ 1884814 h 3286897"/>
              <a:gd name="connsiteX36" fmla="*/ 704177 w 1036548"/>
              <a:gd name="connsiteY36" fmla="*/ 1813561 h 3286897"/>
              <a:gd name="connsiteX37" fmla="*/ 689863 w 1036548"/>
              <a:gd name="connsiteY37" fmla="*/ 1729946 h 3286897"/>
              <a:gd name="connsiteX38" fmla="*/ 677506 w 1036548"/>
              <a:gd name="connsiteY38" fmla="*/ 1631092 h 3286897"/>
              <a:gd name="connsiteX39" fmla="*/ 665150 w 1036548"/>
              <a:gd name="connsiteY39" fmla="*/ 1581665 h 3286897"/>
              <a:gd name="connsiteX40" fmla="*/ 663294 w 1036548"/>
              <a:gd name="connsiteY40" fmla="*/ 1433863 h 3286897"/>
              <a:gd name="connsiteX41" fmla="*/ 707298 w 1036548"/>
              <a:gd name="connsiteY41" fmla="*/ 1206771 h 3286897"/>
              <a:gd name="connsiteX42" fmla="*/ 813431 w 1036548"/>
              <a:gd name="connsiteY42" fmla="*/ 939114 h 3286897"/>
              <a:gd name="connsiteX43" fmla="*/ 838144 w 1036548"/>
              <a:gd name="connsiteY43" fmla="*/ 852616 h 3286897"/>
              <a:gd name="connsiteX44" fmla="*/ 859141 w 1036548"/>
              <a:gd name="connsiteY44" fmla="*/ 489025 h 3286897"/>
              <a:gd name="connsiteX45" fmla="*/ 843511 w 1036548"/>
              <a:gd name="connsiteY45" fmla="*/ 264907 h 3286897"/>
              <a:gd name="connsiteX46" fmla="*/ 798744 w 1036548"/>
              <a:gd name="connsiteY46" fmla="*/ 150576 h 3286897"/>
              <a:gd name="connsiteX47" fmla="*/ 753705 w 1036548"/>
              <a:gd name="connsiteY47" fmla="*/ 82422 h 3286897"/>
              <a:gd name="connsiteX48" fmla="*/ 689863 w 1036548"/>
              <a:gd name="connsiteY48" fmla="*/ 24714 h 3286897"/>
              <a:gd name="connsiteX49" fmla="*/ 615723 w 1036548"/>
              <a:gd name="connsiteY49" fmla="*/ 0 h 3286897"/>
              <a:gd name="connsiteX50" fmla="*/ 430371 w 1036548"/>
              <a:gd name="connsiteY50" fmla="*/ 24714 h 3286897"/>
              <a:gd name="connsiteX51" fmla="*/ 359339 w 1036548"/>
              <a:gd name="connsiteY51" fmla="*/ 54451 h 3286897"/>
              <a:gd name="connsiteX52" fmla="*/ 328062 w 1036548"/>
              <a:gd name="connsiteY52" fmla="*/ 71683 h 3286897"/>
              <a:gd name="connsiteX53" fmla="*/ 276995 w 1036548"/>
              <a:gd name="connsiteY53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08609 w 1036548"/>
              <a:gd name="connsiteY30" fmla="*/ 2265270 h 3286897"/>
              <a:gd name="connsiteX31" fmla="*/ 844522 w 1036548"/>
              <a:gd name="connsiteY31" fmla="*/ 2174128 h 3286897"/>
              <a:gd name="connsiteX32" fmla="*/ 777886 w 1036548"/>
              <a:gd name="connsiteY32" fmla="*/ 2089592 h 3286897"/>
              <a:gd name="connsiteX33" fmla="*/ 740034 w 1036548"/>
              <a:gd name="connsiteY33" fmla="*/ 1983285 h 3286897"/>
              <a:gd name="connsiteX34" fmla="*/ 716526 w 1036548"/>
              <a:gd name="connsiteY34" fmla="*/ 1884814 h 3286897"/>
              <a:gd name="connsiteX35" fmla="*/ 704177 w 1036548"/>
              <a:gd name="connsiteY35" fmla="*/ 1813561 h 3286897"/>
              <a:gd name="connsiteX36" fmla="*/ 689863 w 1036548"/>
              <a:gd name="connsiteY36" fmla="*/ 1729946 h 3286897"/>
              <a:gd name="connsiteX37" fmla="*/ 677506 w 1036548"/>
              <a:gd name="connsiteY37" fmla="*/ 1631092 h 3286897"/>
              <a:gd name="connsiteX38" fmla="*/ 665150 w 1036548"/>
              <a:gd name="connsiteY38" fmla="*/ 1581665 h 3286897"/>
              <a:gd name="connsiteX39" fmla="*/ 663294 w 1036548"/>
              <a:gd name="connsiteY39" fmla="*/ 1433863 h 3286897"/>
              <a:gd name="connsiteX40" fmla="*/ 707298 w 1036548"/>
              <a:gd name="connsiteY40" fmla="*/ 1206771 h 3286897"/>
              <a:gd name="connsiteX41" fmla="*/ 813431 w 1036548"/>
              <a:gd name="connsiteY41" fmla="*/ 939114 h 3286897"/>
              <a:gd name="connsiteX42" fmla="*/ 838144 w 1036548"/>
              <a:gd name="connsiteY42" fmla="*/ 852616 h 3286897"/>
              <a:gd name="connsiteX43" fmla="*/ 859141 w 1036548"/>
              <a:gd name="connsiteY43" fmla="*/ 489025 h 3286897"/>
              <a:gd name="connsiteX44" fmla="*/ 843511 w 1036548"/>
              <a:gd name="connsiteY44" fmla="*/ 264907 h 3286897"/>
              <a:gd name="connsiteX45" fmla="*/ 798744 w 1036548"/>
              <a:gd name="connsiteY45" fmla="*/ 150576 h 3286897"/>
              <a:gd name="connsiteX46" fmla="*/ 753705 w 1036548"/>
              <a:gd name="connsiteY46" fmla="*/ 82422 h 3286897"/>
              <a:gd name="connsiteX47" fmla="*/ 689863 w 1036548"/>
              <a:gd name="connsiteY47" fmla="*/ 24714 h 3286897"/>
              <a:gd name="connsiteX48" fmla="*/ 615723 w 1036548"/>
              <a:gd name="connsiteY48" fmla="*/ 0 h 3286897"/>
              <a:gd name="connsiteX49" fmla="*/ 430371 w 1036548"/>
              <a:gd name="connsiteY49" fmla="*/ 24714 h 3286897"/>
              <a:gd name="connsiteX50" fmla="*/ 359339 w 1036548"/>
              <a:gd name="connsiteY50" fmla="*/ 54451 h 3286897"/>
              <a:gd name="connsiteX51" fmla="*/ 328062 w 1036548"/>
              <a:gd name="connsiteY51" fmla="*/ 71683 h 3286897"/>
              <a:gd name="connsiteX52" fmla="*/ 276995 w 1036548"/>
              <a:gd name="connsiteY52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41045 w 1028256"/>
              <a:gd name="connsiteY13" fmla="*/ 1833052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65360 w 1028256"/>
              <a:gd name="connsiteY13" fmla="*/ 1838510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77506 w 1028256"/>
              <a:gd name="connsiteY35" fmla="*/ 1631092 h 3286897"/>
              <a:gd name="connsiteX36" fmla="*/ 665150 w 1028256"/>
              <a:gd name="connsiteY36" fmla="*/ 1581665 h 3286897"/>
              <a:gd name="connsiteX37" fmla="*/ 663294 w 1028256"/>
              <a:gd name="connsiteY37" fmla="*/ 1433863 h 3286897"/>
              <a:gd name="connsiteX38" fmla="*/ 707298 w 1028256"/>
              <a:gd name="connsiteY38" fmla="*/ 1206771 h 3286897"/>
              <a:gd name="connsiteX39" fmla="*/ 813431 w 1028256"/>
              <a:gd name="connsiteY39" fmla="*/ 939114 h 3286897"/>
              <a:gd name="connsiteX40" fmla="*/ 838144 w 1028256"/>
              <a:gd name="connsiteY40" fmla="*/ 852616 h 3286897"/>
              <a:gd name="connsiteX41" fmla="*/ 859141 w 1028256"/>
              <a:gd name="connsiteY41" fmla="*/ 489025 h 3286897"/>
              <a:gd name="connsiteX42" fmla="*/ 843511 w 1028256"/>
              <a:gd name="connsiteY42" fmla="*/ 264907 h 3286897"/>
              <a:gd name="connsiteX43" fmla="*/ 798744 w 1028256"/>
              <a:gd name="connsiteY43" fmla="*/ 150576 h 3286897"/>
              <a:gd name="connsiteX44" fmla="*/ 753705 w 1028256"/>
              <a:gd name="connsiteY44" fmla="*/ 82422 h 3286897"/>
              <a:gd name="connsiteX45" fmla="*/ 689863 w 1028256"/>
              <a:gd name="connsiteY45" fmla="*/ 24714 h 3286897"/>
              <a:gd name="connsiteX46" fmla="*/ 615723 w 1028256"/>
              <a:gd name="connsiteY46" fmla="*/ 0 h 3286897"/>
              <a:gd name="connsiteX47" fmla="*/ 430371 w 1028256"/>
              <a:gd name="connsiteY47" fmla="*/ 24714 h 3286897"/>
              <a:gd name="connsiteX48" fmla="*/ 359339 w 1028256"/>
              <a:gd name="connsiteY48" fmla="*/ 54451 h 3286897"/>
              <a:gd name="connsiteX49" fmla="*/ 328062 w 1028256"/>
              <a:gd name="connsiteY49" fmla="*/ 71683 h 3286897"/>
              <a:gd name="connsiteX50" fmla="*/ 276995 w 1028256"/>
              <a:gd name="connsiteY50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65150 w 1028256"/>
              <a:gd name="connsiteY35" fmla="*/ 1581665 h 3286897"/>
              <a:gd name="connsiteX36" fmla="*/ 663294 w 1028256"/>
              <a:gd name="connsiteY36" fmla="*/ 1433863 h 3286897"/>
              <a:gd name="connsiteX37" fmla="*/ 707298 w 1028256"/>
              <a:gd name="connsiteY37" fmla="*/ 1206771 h 3286897"/>
              <a:gd name="connsiteX38" fmla="*/ 813431 w 1028256"/>
              <a:gd name="connsiteY38" fmla="*/ 939114 h 3286897"/>
              <a:gd name="connsiteX39" fmla="*/ 838144 w 1028256"/>
              <a:gd name="connsiteY39" fmla="*/ 852616 h 3286897"/>
              <a:gd name="connsiteX40" fmla="*/ 859141 w 1028256"/>
              <a:gd name="connsiteY40" fmla="*/ 489025 h 3286897"/>
              <a:gd name="connsiteX41" fmla="*/ 843511 w 1028256"/>
              <a:gd name="connsiteY41" fmla="*/ 264907 h 3286897"/>
              <a:gd name="connsiteX42" fmla="*/ 798744 w 1028256"/>
              <a:gd name="connsiteY42" fmla="*/ 150576 h 3286897"/>
              <a:gd name="connsiteX43" fmla="*/ 753705 w 1028256"/>
              <a:gd name="connsiteY43" fmla="*/ 82422 h 3286897"/>
              <a:gd name="connsiteX44" fmla="*/ 689863 w 1028256"/>
              <a:gd name="connsiteY44" fmla="*/ 24714 h 3286897"/>
              <a:gd name="connsiteX45" fmla="*/ 615723 w 1028256"/>
              <a:gd name="connsiteY45" fmla="*/ 0 h 3286897"/>
              <a:gd name="connsiteX46" fmla="*/ 430371 w 1028256"/>
              <a:gd name="connsiteY46" fmla="*/ 24714 h 3286897"/>
              <a:gd name="connsiteX47" fmla="*/ 359339 w 1028256"/>
              <a:gd name="connsiteY47" fmla="*/ 54451 h 3286897"/>
              <a:gd name="connsiteX48" fmla="*/ 328062 w 1028256"/>
              <a:gd name="connsiteY48" fmla="*/ 71683 h 3286897"/>
              <a:gd name="connsiteX49" fmla="*/ 276995 w 1028256"/>
              <a:gd name="connsiteY49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65150 w 1028256"/>
              <a:gd name="connsiteY34" fmla="*/ 1581665 h 3286897"/>
              <a:gd name="connsiteX35" fmla="*/ 663294 w 1028256"/>
              <a:gd name="connsiteY35" fmla="*/ 1433863 h 3286897"/>
              <a:gd name="connsiteX36" fmla="*/ 707298 w 1028256"/>
              <a:gd name="connsiteY36" fmla="*/ 1206771 h 3286897"/>
              <a:gd name="connsiteX37" fmla="*/ 813431 w 1028256"/>
              <a:gd name="connsiteY37" fmla="*/ 939114 h 3286897"/>
              <a:gd name="connsiteX38" fmla="*/ 838144 w 1028256"/>
              <a:gd name="connsiteY38" fmla="*/ 852616 h 3286897"/>
              <a:gd name="connsiteX39" fmla="*/ 859141 w 1028256"/>
              <a:gd name="connsiteY39" fmla="*/ 489025 h 3286897"/>
              <a:gd name="connsiteX40" fmla="*/ 843511 w 1028256"/>
              <a:gd name="connsiteY40" fmla="*/ 264907 h 3286897"/>
              <a:gd name="connsiteX41" fmla="*/ 798744 w 1028256"/>
              <a:gd name="connsiteY41" fmla="*/ 150576 h 3286897"/>
              <a:gd name="connsiteX42" fmla="*/ 753705 w 1028256"/>
              <a:gd name="connsiteY42" fmla="*/ 82422 h 3286897"/>
              <a:gd name="connsiteX43" fmla="*/ 689863 w 1028256"/>
              <a:gd name="connsiteY43" fmla="*/ 24714 h 3286897"/>
              <a:gd name="connsiteX44" fmla="*/ 615723 w 1028256"/>
              <a:gd name="connsiteY44" fmla="*/ 0 h 3286897"/>
              <a:gd name="connsiteX45" fmla="*/ 430371 w 1028256"/>
              <a:gd name="connsiteY45" fmla="*/ 24714 h 3286897"/>
              <a:gd name="connsiteX46" fmla="*/ 359339 w 1028256"/>
              <a:gd name="connsiteY46" fmla="*/ 54451 h 3286897"/>
              <a:gd name="connsiteX47" fmla="*/ 328062 w 1028256"/>
              <a:gd name="connsiteY47" fmla="*/ 71683 h 3286897"/>
              <a:gd name="connsiteX48" fmla="*/ 276995 w 1028256"/>
              <a:gd name="connsiteY48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04177 w 1028256"/>
              <a:gd name="connsiteY32" fmla="*/ 1813561 h 3286897"/>
              <a:gd name="connsiteX33" fmla="*/ 665150 w 1028256"/>
              <a:gd name="connsiteY33" fmla="*/ 1581665 h 3286897"/>
              <a:gd name="connsiteX34" fmla="*/ 663294 w 1028256"/>
              <a:gd name="connsiteY34" fmla="*/ 1433863 h 3286897"/>
              <a:gd name="connsiteX35" fmla="*/ 707298 w 1028256"/>
              <a:gd name="connsiteY35" fmla="*/ 1206771 h 3286897"/>
              <a:gd name="connsiteX36" fmla="*/ 813431 w 1028256"/>
              <a:gd name="connsiteY36" fmla="*/ 939114 h 3286897"/>
              <a:gd name="connsiteX37" fmla="*/ 838144 w 1028256"/>
              <a:gd name="connsiteY37" fmla="*/ 852616 h 3286897"/>
              <a:gd name="connsiteX38" fmla="*/ 859141 w 1028256"/>
              <a:gd name="connsiteY38" fmla="*/ 489025 h 3286897"/>
              <a:gd name="connsiteX39" fmla="*/ 843511 w 1028256"/>
              <a:gd name="connsiteY39" fmla="*/ 264907 h 3286897"/>
              <a:gd name="connsiteX40" fmla="*/ 798744 w 1028256"/>
              <a:gd name="connsiteY40" fmla="*/ 150576 h 3286897"/>
              <a:gd name="connsiteX41" fmla="*/ 753705 w 1028256"/>
              <a:gd name="connsiteY41" fmla="*/ 82422 h 3286897"/>
              <a:gd name="connsiteX42" fmla="*/ 689863 w 1028256"/>
              <a:gd name="connsiteY42" fmla="*/ 24714 h 3286897"/>
              <a:gd name="connsiteX43" fmla="*/ 615723 w 1028256"/>
              <a:gd name="connsiteY43" fmla="*/ 0 h 3286897"/>
              <a:gd name="connsiteX44" fmla="*/ 430371 w 1028256"/>
              <a:gd name="connsiteY44" fmla="*/ 24714 h 3286897"/>
              <a:gd name="connsiteX45" fmla="*/ 359339 w 1028256"/>
              <a:gd name="connsiteY45" fmla="*/ 54451 h 3286897"/>
              <a:gd name="connsiteX46" fmla="*/ 328062 w 1028256"/>
              <a:gd name="connsiteY46" fmla="*/ 71683 h 3286897"/>
              <a:gd name="connsiteX47" fmla="*/ 276995 w 1028256"/>
              <a:gd name="connsiteY47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77886 w 1031617"/>
              <a:gd name="connsiteY29" fmla="*/ 2089592 h 3286897"/>
              <a:gd name="connsiteX30" fmla="*/ 740034 w 1031617"/>
              <a:gd name="connsiteY30" fmla="*/ 1983285 h 3286897"/>
              <a:gd name="connsiteX31" fmla="*/ 704177 w 1031617"/>
              <a:gd name="connsiteY31" fmla="*/ 1813561 h 3286897"/>
              <a:gd name="connsiteX32" fmla="*/ 665150 w 1031617"/>
              <a:gd name="connsiteY32" fmla="*/ 1581665 h 3286897"/>
              <a:gd name="connsiteX33" fmla="*/ 663294 w 1031617"/>
              <a:gd name="connsiteY33" fmla="*/ 1433863 h 3286897"/>
              <a:gd name="connsiteX34" fmla="*/ 707298 w 1031617"/>
              <a:gd name="connsiteY34" fmla="*/ 1206771 h 3286897"/>
              <a:gd name="connsiteX35" fmla="*/ 813431 w 1031617"/>
              <a:gd name="connsiteY35" fmla="*/ 939114 h 3286897"/>
              <a:gd name="connsiteX36" fmla="*/ 838144 w 1031617"/>
              <a:gd name="connsiteY36" fmla="*/ 852616 h 3286897"/>
              <a:gd name="connsiteX37" fmla="*/ 859141 w 1031617"/>
              <a:gd name="connsiteY37" fmla="*/ 489025 h 3286897"/>
              <a:gd name="connsiteX38" fmla="*/ 843511 w 1031617"/>
              <a:gd name="connsiteY38" fmla="*/ 264907 h 3286897"/>
              <a:gd name="connsiteX39" fmla="*/ 798744 w 1031617"/>
              <a:gd name="connsiteY39" fmla="*/ 150576 h 3286897"/>
              <a:gd name="connsiteX40" fmla="*/ 753705 w 1031617"/>
              <a:gd name="connsiteY40" fmla="*/ 82422 h 3286897"/>
              <a:gd name="connsiteX41" fmla="*/ 689863 w 1031617"/>
              <a:gd name="connsiteY41" fmla="*/ 24714 h 3286897"/>
              <a:gd name="connsiteX42" fmla="*/ 615723 w 1031617"/>
              <a:gd name="connsiteY42" fmla="*/ 0 h 3286897"/>
              <a:gd name="connsiteX43" fmla="*/ 430371 w 1031617"/>
              <a:gd name="connsiteY43" fmla="*/ 24714 h 3286897"/>
              <a:gd name="connsiteX44" fmla="*/ 359339 w 1031617"/>
              <a:gd name="connsiteY44" fmla="*/ 54451 h 3286897"/>
              <a:gd name="connsiteX45" fmla="*/ 328062 w 1031617"/>
              <a:gd name="connsiteY45" fmla="*/ 71683 h 3286897"/>
              <a:gd name="connsiteX46" fmla="*/ 276995 w 1031617"/>
              <a:gd name="connsiteY46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40034 w 1031617"/>
              <a:gd name="connsiteY29" fmla="*/ 1983285 h 3286897"/>
              <a:gd name="connsiteX30" fmla="*/ 704177 w 1031617"/>
              <a:gd name="connsiteY30" fmla="*/ 1813561 h 3286897"/>
              <a:gd name="connsiteX31" fmla="*/ 665150 w 1031617"/>
              <a:gd name="connsiteY31" fmla="*/ 1581665 h 3286897"/>
              <a:gd name="connsiteX32" fmla="*/ 663294 w 1031617"/>
              <a:gd name="connsiteY32" fmla="*/ 1433863 h 3286897"/>
              <a:gd name="connsiteX33" fmla="*/ 707298 w 1031617"/>
              <a:gd name="connsiteY33" fmla="*/ 1206771 h 3286897"/>
              <a:gd name="connsiteX34" fmla="*/ 813431 w 1031617"/>
              <a:gd name="connsiteY34" fmla="*/ 939114 h 3286897"/>
              <a:gd name="connsiteX35" fmla="*/ 838144 w 1031617"/>
              <a:gd name="connsiteY35" fmla="*/ 852616 h 3286897"/>
              <a:gd name="connsiteX36" fmla="*/ 859141 w 1031617"/>
              <a:gd name="connsiteY36" fmla="*/ 489025 h 3286897"/>
              <a:gd name="connsiteX37" fmla="*/ 843511 w 1031617"/>
              <a:gd name="connsiteY37" fmla="*/ 264907 h 3286897"/>
              <a:gd name="connsiteX38" fmla="*/ 798744 w 1031617"/>
              <a:gd name="connsiteY38" fmla="*/ 150576 h 3286897"/>
              <a:gd name="connsiteX39" fmla="*/ 753705 w 1031617"/>
              <a:gd name="connsiteY39" fmla="*/ 82422 h 3286897"/>
              <a:gd name="connsiteX40" fmla="*/ 689863 w 1031617"/>
              <a:gd name="connsiteY40" fmla="*/ 24714 h 3286897"/>
              <a:gd name="connsiteX41" fmla="*/ 615723 w 1031617"/>
              <a:gd name="connsiteY41" fmla="*/ 0 h 3286897"/>
              <a:gd name="connsiteX42" fmla="*/ 430371 w 1031617"/>
              <a:gd name="connsiteY42" fmla="*/ 24714 h 3286897"/>
              <a:gd name="connsiteX43" fmla="*/ 359339 w 1031617"/>
              <a:gd name="connsiteY43" fmla="*/ 54451 h 3286897"/>
              <a:gd name="connsiteX44" fmla="*/ 328062 w 1031617"/>
              <a:gd name="connsiteY44" fmla="*/ 71683 h 3286897"/>
              <a:gd name="connsiteX45" fmla="*/ 276995 w 1031617"/>
              <a:gd name="connsiteY45" fmla="*/ 91475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1617" h="3286897">
                <a:moveTo>
                  <a:pt x="284576" y="87475"/>
                </a:moveTo>
                <a:cubicBezTo>
                  <a:pt x="263981" y="99832"/>
                  <a:pt x="236349" y="108199"/>
                  <a:pt x="218461" y="119286"/>
                </a:cubicBezTo>
                <a:cubicBezTo>
                  <a:pt x="200573" y="130373"/>
                  <a:pt x="192152" y="141889"/>
                  <a:pt x="177247" y="153996"/>
                </a:cubicBezTo>
                <a:cubicBezTo>
                  <a:pt x="162342" y="166103"/>
                  <a:pt x="141390" y="183692"/>
                  <a:pt x="129033" y="191930"/>
                </a:cubicBezTo>
                <a:cubicBezTo>
                  <a:pt x="102805" y="219982"/>
                  <a:pt x="50086" y="277874"/>
                  <a:pt x="25869" y="353660"/>
                </a:cubicBezTo>
                <a:cubicBezTo>
                  <a:pt x="1652" y="429446"/>
                  <a:pt x="-2085" y="568032"/>
                  <a:pt x="862" y="664778"/>
                </a:cubicBezTo>
                <a:cubicBezTo>
                  <a:pt x="3809" y="761524"/>
                  <a:pt x="30803" y="865932"/>
                  <a:pt x="43554" y="934138"/>
                </a:cubicBezTo>
                <a:cubicBezTo>
                  <a:pt x="56305" y="1002344"/>
                  <a:pt x="58981" y="1028738"/>
                  <a:pt x="77371" y="1074015"/>
                </a:cubicBezTo>
                <a:cubicBezTo>
                  <a:pt x="95761" y="1119292"/>
                  <a:pt x="127855" y="1170270"/>
                  <a:pt x="153892" y="1205801"/>
                </a:cubicBezTo>
                <a:cubicBezTo>
                  <a:pt x="179929" y="1241332"/>
                  <a:pt x="201726" y="1244302"/>
                  <a:pt x="233594" y="1287203"/>
                </a:cubicBezTo>
                <a:cubicBezTo>
                  <a:pt x="265462" y="1330104"/>
                  <a:pt x="323478" y="1408414"/>
                  <a:pt x="345102" y="1463206"/>
                </a:cubicBezTo>
                <a:cubicBezTo>
                  <a:pt x="366726" y="1517998"/>
                  <a:pt x="359963" y="1553405"/>
                  <a:pt x="363339" y="1615956"/>
                </a:cubicBezTo>
                <a:cubicBezTo>
                  <a:pt x="366715" y="1678507"/>
                  <a:pt x="374782" y="1753609"/>
                  <a:pt x="365360" y="1838510"/>
                </a:cubicBezTo>
                <a:cubicBezTo>
                  <a:pt x="355938" y="1923411"/>
                  <a:pt x="333039" y="2050780"/>
                  <a:pt x="306804" y="2125362"/>
                </a:cubicBezTo>
                <a:cubicBezTo>
                  <a:pt x="280569" y="2199944"/>
                  <a:pt x="234723" y="2244811"/>
                  <a:pt x="207950" y="2286000"/>
                </a:cubicBezTo>
                <a:cubicBezTo>
                  <a:pt x="181177" y="2327189"/>
                  <a:pt x="192140" y="2311197"/>
                  <a:pt x="146166" y="2372497"/>
                </a:cubicBezTo>
                <a:cubicBezTo>
                  <a:pt x="117334" y="2417805"/>
                  <a:pt x="89171" y="2492810"/>
                  <a:pt x="66638" y="2553529"/>
                </a:cubicBezTo>
                <a:cubicBezTo>
                  <a:pt x="44105" y="2614248"/>
                  <a:pt x="36156" y="2682146"/>
                  <a:pt x="35100" y="2739369"/>
                </a:cubicBezTo>
                <a:cubicBezTo>
                  <a:pt x="34044" y="2796592"/>
                  <a:pt x="50002" y="2812428"/>
                  <a:pt x="60299" y="2896866"/>
                </a:cubicBezTo>
                <a:cubicBezTo>
                  <a:pt x="91070" y="2980309"/>
                  <a:pt x="151920" y="3142595"/>
                  <a:pt x="203280" y="3201325"/>
                </a:cubicBezTo>
                <a:cubicBezTo>
                  <a:pt x="251812" y="3256822"/>
                  <a:pt x="257234" y="3255935"/>
                  <a:pt x="319161" y="3286897"/>
                </a:cubicBezTo>
                <a:cubicBezTo>
                  <a:pt x="422134" y="3282778"/>
                  <a:pt x="525252" y="3281396"/>
                  <a:pt x="628079" y="3274541"/>
                </a:cubicBezTo>
                <a:cubicBezTo>
                  <a:pt x="650985" y="3273014"/>
                  <a:pt x="701970" y="3260525"/>
                  <a:pt x="726933" y="3249827"/>
                </a:cubicBezTo>
                <a:cubicBezTo>
                  <a:pt x="743864" y="3242571"/>
                  <a:pt x="759258" y="3231955"/>
                  <a:pt x="776361" y="3225114"/>
                </a:cubicBezTo>
                <a:cubicBezTo>
                  <a:pt x="800548" y="3215439"/>
                  <a:pt x="828826" y="3214850"/>
                  <a:pt x="850501" y="3200400"/>
                </a:cubicBezTo>
                <a:cubicBezTo>
                  <a:pt x="939182" y="3141280"/>
                  <a:pt x="903639" y="3171976"/>
                  <a:pt x="961712" y="3113903"/>
                </a:cubicBezTo>
                <a:cubicBezTo>
                  <a:pt x="990544" y="3074773"/>
                  <a:pt x="1015258" y="3070655"/>
                  <a:pt x="1023496" y="2965622"/>
                </a:cubicBezTo>
                <a:cubicBezTo>
                  <a:pt x="1031734" y="2860590"/>
                  <a:pt x="1040968" y="2615623"/>
                  <a:pt x="1011139" y="2483708"/>
                </a:cubicBezTo>
                <a:cubicBezTo>
                  <a:pt x="981310" y="2351793"/>
                  <a:pt x="889706" y="2257532"/>
                  <a:pt x="844522" y="2174128"/>
                </a:cubicBezTo>
                <a:cubicBezTo>
                  <a:pt x="799338" y="2090724"/>
                  <a:pt x="763425" y="2043379"/>
                  <a:pt x="740034" y="1983285"/>
                </a:cubicBezTo>
                <a:cubicBezTo>
                  <a:pt x="716643" y="1923191"/>
                  <a:pt x="716658" y="1880498"/>
                  <a:pt x="704177" y="1813561"/>
                </a:cubicBezTo>
                <a:cubicBezTo>
                  <a:pt x="691696" y="1746624"/>
                  <a:pt x="671964" y="1644948"/>
                  <a:pt x="665150" y="1581665"/>
                </a:cubicBezTo>
                <a:cubicBezTo>
                  <a:pt x="658336" y="1518382"/>
                  <a:pt x="655979" y="1565530"/>
                  <a:pt x="663294" y="1433863"/>
                </a:cubicBezTo>
                <a:cubicBezTo>
                  <a:pt x="675651" y="1345306"/>
                  <a:pt x="693857" y="1267177"/>
                  <a:pt x="707298" y="1206771"/>
                </a:cubicBezTo>
                <a:cubicBezTo>
                  <a:pt x="725465" y="1174199"/>
                  <a:pt x="796955" y="972065"/>
                  <a:pt x="813431" y="939114"/>
                </a:cubicBezTo>
                <a:cubicBezTo>
                  <a:pt x="852061" y="784598"/>
                  <a:pt x="816849" y="932421"/>
                  <a:pt x="838144" y="852616"/>
                </a:cubicBezTo>
                <a:cubicBezTo>
                  <a:pt x="857584" y="779764"/>
                  <a:pt x="858247" y="586976"/>
                  <a:pt x="859141" y="489025"/>
                </a:cubicBezTo>
                <a:cubicBezTo>
                  <a:pt x="860035" y="391074"/>
                  <a:pt x="853577" y="321315"/>
                  <a:pt x="843511" y="264907"/>
                </a:cubicBezTo>
                <a:cubicBezTo>
                  <a:pt x="833445" y="208499"/>
                  <a:pt x="813712" y="180990"/>
                  <a:pt x="798744" y="150576"/>
                </a:cubicBezTo>
                <a:cubicBezTo>
                  <a:pt x="783776" y="120162"/>
                  <a:pt x="771852" y="103399"/>
                  <a:pt x="753705" y="82422"/>
                </a:cubicBezTo>
                <a:cubicBezTo>
                  <a:pt x="735558" y="61445"/>
                  <a:pt x="712860" y="38451"/>
                  <a:pt x="689863" y="24714"/>
                </a:cubicBezTo>
                <a:cubicBezTo>
                  <a:pt x="666866" y="10977"/>
                  <a:pt x="658972" y="0"/>
                  <a:pt x="615723" y="0"/>
                </a:cubicBezTo>
                <a:cubicBezTo>
                  <a:pt x="572474" y="0"/>
                  <a:pt x="473102" y="15639"/>
                  <a:pt x="430371" y="24714"/>
                </a:cubicBezTo>
                <a:cubicBezTo>
                  <a:pt x="387640" y="33789"/>
                  <a:pt x="376391" y="46623"/>
                  <a:pt x="359339" y="54451"/>
                </a:cubicBezTo>
                <a:cubicBezTo>
                  <a:pt x="342288" y="62279"/>
                  <a:pt x="341786" y="65512"/>
                  <a:pt x="328062" y="71683"/>
                </a:cubicBezTo>
                <a:cubicBezTo>
                  <a:pt x="314338" y="77854"/>
                  <a:pt x="289058" y="67348"/>
                  <a:pt x="276995" y="91475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/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  <a:blipFill>
                <a:blip r:embed="rId3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/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  <a:blipFill>
                <a:blip r:embed="rId4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/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de-DE"/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/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  <a:blipFill>
                <a:blip r:embed="rId6"/>
                <a:stretch>
                  <a:fillRect r="-10661" b="-731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665DA1C6-7C9A-42F9-A5D9-838ECBB7FEAC}"/>
                  </a:ext>
                </a:extLst>
              </p:cNvPr>
              <p:cNvSpPr/>
              <p:nvPr/>
            </p:nvSpPr>
            <p:spPr>
              <a:xfrm>
                <a:off x="7117380" y="4681929"/>
                <a:ext cx="4268669" cy="636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1822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|0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|1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665DA1C6-7C9A-42F9-A5D9-838ECBB7F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80" y="4681929"/>
                <a:ext cx="4268669" cy="6363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1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2932"/>
            <a:ext cx="7032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Il nostro Quantum </a:t>
            </a:r>
            <a:r>
              <a:rPr lang="it-IT" altLang="de-DE" sz="4000" b="1" dirty="0" err="1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circuit</a:t>
            </a: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...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0F255F-61DF-416D-811B-0DB41CC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573337"/>
            <a:ext cx="3928626" cy="3095756"/>
          </a:xfrm>
          <a:prstGeom prst="rect">
            <a:avLst/>
          </a:prstGeo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5117B3F-E607-48C5-AF25-C701483D4F1D}"/>
              </a:ext>
            </a:extLst>
          </p:cNvPr>
          <p:cNvSpPr/>
          <p:nvPr/>
        </p:nvSpPr>
        <p:spPr bwMode="auto">
          <a:xfrm>
            <a:off x="5302250" y="2595562"/>
            <a:ext cx="1043327" cy="3286897"/>
          </a:xfrm>
          <a:custGeom>
            <a:avLst/>
            <a:gdLst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32486 w 1186248"/>
              <a:gd name="connsiteY89" fmla="*/ 2471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469556 w 1186248"/>
              <a:gd name="connsiteY88" fmla="*/ 12357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395416 w 1186248"/>
              <a:gd name="connsiteY90" fmla="*/ 6178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07772 w 1186248"/>
              <a:gd name="connsiteY89" fmla="*/ 61784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509455 w 1186248"/>
              <a:gd name="connsiteY89" fmla="*/ 86997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75180 w 1186248"/>
              <a:gd name="connsiteY90" fmla="*/ 109524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55871 w 1186248"/>
              <a:gd name="connsiteY90" fmla="*/ 68193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58345 w 1186248"/>
              <a:gd name="connsiteY91" fmla="*/ 123568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7333 w 1186248"/>
              <a:gd name="connsiteY90" fmla="*/ 91055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378270 w 1186248"/>
              <a:gd name="connsiteY91" fmla="*/ 174585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07772 w 1186248"/>
              <a:gd name="connsiteY24" fmla="*/ 1655805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432486 w 1186248"/>
              <a:gd name="connsiteY25" fmla="*/ 169287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44843 w 1186248"/>
              <a:gd name="connsiteY26" fmla="*/ 1754660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395416 w 1186248"/>
              <a:gd name="connsiteY23" fmla="*/ 1606378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8345 w 1186248"/>
              <a:gd name="connsiteY22" fmla="*/ 1569308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08918 w 1186248"/>
              <a:gd name="connsiteY21" fmla="*/ 1482811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84205 w 1186248"/>
              <a:gd name="connsiteY20" fmla="*/ 1445741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71848 w 1186248"/>
              <a:gd name="connsiteY19" fmla="*/ 140867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48451 w 1186248"/>
              <a:gd name="connsiteY19" fmla="*/ 1330830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307123 w 1186248"/>
              <a:gd name="connsiteY19" fmla="*/ 1431582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4778 w 1186248"/>
              <a:gd name="connsiteY18" fmla="*/ 132217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60121 w 1186248"/>
              <a:gd name="connsiteY19" fmla="*/ 1341324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0064 w 1186248"/>
              <a:gd name="connsiteY17" fmla="*/ 1285103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37070 w 1186248"/>
              <a:gd name="connsiteY11" fmla="*/ 926757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74140 w 1186248"/>
              <a:gd name="connsiteY12" fmla="*/ 98854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111210 w 1186248"/>
              <a:gd name="connsiteY13" fmla="*/ 1075038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8281 w 1186248"/>
              <a:gd name="connsiteY14" fmla="*/ 1161535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66974 w 1186248"/>
              <a:gd name="connsiteY12" fmla="*/ 1005631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56419 w 1186248"/>
              <a:gd name="connsiteY22" fmla="*/ 1394002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20393 w 1186248"/>
              <a:gd name="connsiteY21" fmla="*/ 1373204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49400 w 1186248"/>
              <a:gd name="connsiteY19" fmla="*/ 1302511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3254 w 1186248"/>
              <a:gd name="connsiteY18" fmla="*/ 1298213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975 w 1186248"/>
              <a:gd name="connsiteY17" fmla="*/ 126402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7708 w 1186248"/>
              <a:gd name="connsiteY16" fmla="*/ 1235676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60096 w 1186248"/>
              <a:gd name="connsiteY22" fmla="*/ 1365306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16395 w 1186248"/>
              <a:gd name="connsiteY21" fmla="*/ 1353609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76967 w 1186248"/>
              <a:gd name="connsiteY20" fmla="*/ 1331933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56819 w 1186248"/>
              <a:gd name="connsiteY19" fmla="*/ 1289415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34456 w 1186248"/>
              <a:gd name="connsiteY18" fmla="*/ 1273881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16214 w 1186248"/>
              <a:gd name="connsiteY17" fmla="*/ 1252040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9927 w 1186248"/>
              <a:gd name="connsiteY16" fmla="*/ 1227317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3080 w 1186248"/>
              <a:gd name="connsiteY14" fmla="*/ 1166272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1751 w 1186248"/>
              <a:gd name="connsiteY17" fmla="*/ 1197622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5351 w 1186248"/>
              <a:gd name="connsiteY15" fmla="*/ 1198605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18976 w 1186248"/>
              <a:gd name="connsiteY18" fmla="*/ 1203489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57200 w 1186248"/>
              <a:gd name="connsiteY27" fmla="*/ 1791730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72275 w 1186248"/>
              <a:gd name="connsiteY26" fmla="*/ 1750919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902043 w 1186248"/>
              <a:gd name="connsiteY62" fmla="*/ 1927654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77329 w 1186248"/>
              <a:gd name="connsiteY63" fmla="*/ 18535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52616 w 1186248"/>
              <a:gd name="connsiteY64" fmla="*/ 1804087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88540 w 1186248"/>
              <a:gd name="connsiteY61" fmla="*/ 2063578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1013254 w 1186248"/>
              <a:gd name="connsiteY60" fmla="*/ 2137719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50324 w 1186248"/>
              <a:gd name="connsiteY59" fmla="*/ 2236573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0129 w 1186248"/>
              <a:gd name="connsiteY0" fmla="*/ 111211 h 3286897"/>
              <a:gd name="connsiteX1" fmla="*/ 358345 w 1186248"/>
              <a:gd name="connsiteY1" fmla="*/ 148281 h 3286897"/>
              <a:gd name="connsiteX2" fmla="*/ 321275 w 1186248"/>
              <a:gd name="connsiteY2" fmla="*/ 185351 h 3286897"/>
              <a:gd name="connsiteX3" fmla="*/ 284205 w 1186248"/>
              <a:gd name="connsiteY3" fmla="*/ 210065 h 3286897"/>
              <a:gd name="connsiteX4" fmla="*/ 222421 w 1186248"/>
              <a:gd name="connsiteY4" fmla="*/ 271849 h 3286897"/>
              <a:gd name="connsiteX5" fmla="*/ 160637 w 1186248"/>
              <a:gd name="connsiteY5" fmla="*/ 333633 h 3286897"/>
              <a:gd name="connsiteX6" fmla="*/ 86497 w 1186248"/>
              <a:gd name="connsiteY6" fmla="*/ 444843 h 3286897"/>
              <a:gd name="connsiteX7" fmla="*/ 61783 w 1186248"/>
              <a:gd name="connsiteY7" fmla="*/ 481914 h 3286897"/>
              <a:gd name="connsiteX8" fmla="*/ 24713 w 1186248"/>
              <a:gd name="connsiteY8" fmla="*/ 556054 h 3286897"/>
              <a:gd name="connsiteX9" fmla="*/ 0 w 1186248"/>
              <a:gd name="connsiteY9" fmla="*/ 642551 h 3286897"/>
              <a:gd name="connsiteX10" fmla="*/ 12356 w 1186248"/>
              <a:gd name="connsiteY10" fmla="*/ 889687 h 3286897"/>
              <a:gd name="connsiteX11" fmla="*/ 29904 w 1186248"/>
              <a:gd name="connsiteY11" fmla="*/ 943845 h 3286897"/>
              <a:gd name="connsiteX12" fmla="*/ 53847 w 1186248"/>
              <a:gd name="connsiteY12" fmla="*/ 1015477 h 3286897"/>
              <a:gd name="connsiteX13" fmla="*/ 99099 w 1186248"/>
              <a:gd name="connsiteY13" fmla="*/ 1100857 h 3286897"/>
              <a:gd name="connsiteX14" fmla="*/ 144283 w 1186248"/>
              <a:gd name="connsiteY14" fmla="*/ 1141941 h 3286897"/>
              <a:gd name="connsiteX15" fmla="*/ 183065 w 1186248"/>
              <a:gd name="connsiteY15" fmla="*/ 1162666 h 3286897"/>
              <a:gd name="connsiteX16" fmla="*/ 196372 w 1186248"/>
              <a:gd name="connsiteY16" fmla="*/ 1171412 h 3286897"/>
              <a:gd name="connsiteX17" fmla="*/ 202192 w 1186248"/>
              <a:gd name="connsiteY17" fmla="*/ 1161311 h 3286897"/>
              <a:gd name="connsiteX18" fmla="*/ 223160 w 1186248"/>
              <a:gd name="connsiteY18" fmla="*/ 1182780 h 3286897"/>
              <a:gd name="connsiteX19" fmla="*/ 245777 w 1186248"/>
              <a:gd name="connsiteY19" fmla="*/ 1202307 h 3286897"/>
              <a:gd name="connsiteX20" fmla="*/ 281526 w 1186248"/>
              <a:gd name="connsiteY20" fmla="*/ 1230617 h 3286897"/>
              <a:gd name="connsiteX21" fmla="*/ 307826 w 1186248"/>
              <a:gd name="connsiteY21" fmla="*/ 1262137 h 3286897"/>
              <a:gd name="connsiteX22" fmla="*/ 371633 w 1186248"/>
              <a:gd name="connsiteY22" fmla="*/ 1287203 h 3286897"/>
              <a:gd name="connsiteX23" fmla="*/ 437079 w 1186248"/>
              <a:gd name="connsiteY23" fmla="*/ 1391365 h 3286897"/>
              <a:gd name="connsiteX24" fmla="*/ 483141 w 1186248"/>
              <a:gd name="connsiteY24" fmla="*/ 1463206 h 3286897"/>
              <a:gd name="connsiteX25" fmla="*/ 501378 w 1186248"/>
              <a:gd name="connsiteY25" fmla="*/ 1615956 h 3286897"/>
              <a:gd name="connsiteX26" fmla="*/ 493075 w 1186248"/>
              <a:gd name="connsiteY26" fmla="*/ 1731972 h 3286897"/>
              <a:gd name="connsiteX27" fmla="*/ 479084 w 1186248"/>
              <a:gd name="connsiteY27" fmla="*/ 1833052 h 3286897"/>
              <a:gd name="connsiteX28" fmla="*/ 444843 w 1186248"/>
              <a:gd name="connsiteY28" fmla="*/ 2125362 h 3286897"/>
              <a:gd name="connsiteX29" fmla="*/ 420129 w 1186248"/>
              <a:gd name="connsiteY29" fmla="*/ 2162433 h 3286897"/>
              <a:gd name="connsiteX30" fmla="*/ 395416 w 1186248"/>
              <a:gd name="connsiteY30" fmla="*/ 2211860 h 3286897"/>
              <a:gd name="connsiteX31" fmla="*/ 345989 w 1186248"/>
              <a:gd name="connsiteY31" fmla="*/ 2286000 h 3286897"/>
              <a:gd name="connsiteX32" fmla="*/ 284205 w 1186248"/>
              <a:gd name="connsiteY32" fmla="*/ 2372497 h 3286897"/>
              <a:gd name="connsiteX33" fmla="*/ 247135 w 1186248"/>
              <a:gd name="connsiteY33" fmla="*/ 2446638 h 3286897"/>
              <a:gd name="connsiteX34" fmla="*/ 234778 w 1186248"/>
              <a:gd name="connsiteY34" fmla="*/ 2483708 h 3286897"/>
              <a:gd name="connsiteX35" fmla="*/ 172994 w 1186248"/>
              <a:gd name="connsiteY35" fmla="*/ 2557849 h 3286897"/>
              <a:gd name="connsiteX36" fmla="*/ 135924 w 1186248"/>
              <a:gd name="connsiteY36" fmla="*/ 2656703 h 3286897"/>
              <a:gd name="connsiteX37" fmla="*/ 111210 w 1186248"/>
              <a:gd name="connsiteY37" fmla="*/ 2730843 h 3286897"/>
              <a:gd name="connsiteX38" fmla="*/ 98854 w 1186248"/>
              <a:gd name="connsiteY38" fmla="*/ 2767914 h 3286897"/>
              <a:gd name="connsiteX39" fmla="*/ 111210 w 1186248"/>
              <a:gd name="connsiteY39" fmla="*/ 3002692 h 3286897"/>
              <a:gd name="connsiteX40" fmla="*/ 123567 w 1186248"/>
              <a:gd name="connsiteY40" fmla="*/ 3052119 h 3286897"/>
              <a:gd name="connsiteX41" fmla="*/ 160637 w 1186248"/>
              <a:gd name="connsiteY41" fmla="*/ 3089189 h 3286897"/>
              <a:gd name="connsiteX42" fmla="*/ 197708 w 1186248"/>
              <a:gd name="connsiteY42" fmla="*/ 3163330 h 3286897"/>
              <a:gd name="connsiteX43" fmla="*/ 234778 w 1186248"/>
              <a:gd name="connsiteY43" fmla="*/ 3188043 h 3286897"/>
              <a:gd name="connsiteX44" fmla="*/ 284205 w 1186248"/>
              <a:gd name="connsiteY44" fmla="*/ 3225114 h 3286897"/>
              <a:gd name="connsiteX45" fmla="*/ 333632 w 1186248"/>
              <a:gd name="connsiteY45" fmla="*/ 3237470 h 3286897"/>
              <a:gd name="connsiteX46" fmla="*/ 457200 w 1186248"/>
              <a:gd name="connsiteY46" fmla="*/ 3286897 h 3286897"/>
              <a:gd name="connsiteX47" fmla="*/ 766118 w 1186248"/>
              <a:gd name="connsiteY47" fmla="*/ 3274541 h 3286897"/>
              <a:gd name="connsiteX48" fmla="*/ 864972 w 1186248"/>
              <a:gd name="connsiteY48" fmla="*/ 3249827 h 3286897"/>
              <a:gd name="connsiteX49" fmla="*/ 914400 w 1186248"/>
              <a:gd name="connsiteY49" fmla="*/ 3225114 h 3286897"/>
              <a:gd name="connsiteX50" fmla="*/ 988540 w 1186248"/>
              <a:gd name="connsiteY50" fmla="*/ 3200400 h 3286897"/>
              <a:gd name="connsiteX51" fmla="*/ 1099751 w 1186248"/>
              <a:gd name="connsiteY51" fmla="*/ 3113903 h 3286897"/>
              <a:gd name="connsiteX52" fmla="*/ 1136821 w 1186248"/>
              <a:gd name="connsiteY52" fmla="*/ 3039762 h 3286897"/>
              <a:gd name="connsiteX53" fmla="*/ 1161535 w 1186248"/>
              <a:gd name="connsiteY53" fmla="*/ 2965622 h 3286897"/>
              <a:gd name="connsiteX54" fmla="*/ 1186248 w 1186248"/>
              <a:gd name="connsiteY54" fmla="*/ 2916195 h 3286897"/>
              <a:gd name="connsiteX55" fmla="*/ 1173891 w 1186248"/>
              <a:gd name="connsiteY55" fmla="*/ 2582562 h 3286897"/>
              <a:gd name="connsiteX56" fmla="*/ 1149178 w 1186248"/>
              <a:gd name="connsiteY56" fmla="*/ 2483708 h 3286897"/>
              <a:gd name="connsiteX57" fmla="*/ 1112108 w 1186248"/>
              <a:gd name="connsiteY57" fmla="*/ 2360141 h 3286897"/>
              <a:gd name="connsiteX58" fmla="*/ 1099751 w 1186248"/>
              <a:gd name="connsiteY58" fmla="*/ 2323070 h 3286897"/>
              <a:gd name="connsiteX59" fmla="*/ 1046648 w 1186248"/>
              <a:gd name="connsiteY59" fmla="*/ 2265270 h 3286897"/>
              <a:gd name="connsiteX60" fmla="*/ 982561 w 1186248"/>
              <a:gd name="connsiteY60" fmla="*/ 2174128 h 3286897"/>
              <a:gd name="connsiteX61" fmla="*/ 915925 w 1186248"/>
              <a:gd name="connsiteY61" fmla="*/ 2089592 h 3286897"/>
              <a:gd name="connsiteX62" fmla="*/ 878073 w 1186248"/>
              <a:gd name="connsiteY62" fmla="*/ 1983285 h 3286897"/>
              <a:gd name="connsiteX63" fmla="*/ 854565 w 1186248"/>
              <a:gd name="connsiteY63" fmla="*/ 1884814 h 3286897"/>
              <a:gd name="connsiteX64" fmla="*/ 842216 w 1186248"/>
              <a:gd name="connsiteY64" fmla="*/ 1813561 h 3286897"/>
              <a:gd name="connsiteX65" fmla="*/ 827902 w 1186248"/>
              <a:gd name="connsiteY65" fmla="*/ 1729946 h 3286897"/>
              <a:gd name="connsiteX66" fmla="*/ 815545 w 1186248"/>
              <a:gd name="connsiteY66" fmla="*/ 1631092 h 3286897"/>
              <a:gd name="connsiteX67" fmla="*/ 803189 w 1186248"/>
              <a:gd name="connsiteY67" fmla="*/ 1581665 h 3286897"/>
              <a:gd name="connsiteX68" fmla="*/ 815545 w 1186248"/>
              <a:gd name="connsiteY68" fmla="*/ 1186249 h 3286897"/>
              <a:gd name="connsiteX69" fmla="*/ 840259 w 1186248"/>
              <a:gd name="connsiteY69" fmla="*/ 1099751 h 3286897"/>
              <a:gd name="connsiteX70" fmla="*/ 877329 w 1186248"/>
              <a:gd name="connsiteY70" fmla="*/ 1050324 h 3286897"/>
              <a:gd name="connsiteX71" fmla="*/ 889686 w 1186248"/>
              <a:gd name="connsiteY71" fmla="*/ 1013254 h 3286897"/>
              <a:gd name="connsiteX72" fmla="*/ 951470 w 1186248"/>
              <a:gd name="connsiteY72" fmla="*/ 939114 h 3286897"/>
              <a:gd name="connsiteX73" fmla="*/ 976183 w 1186248"/>
              <a:gd name="connsiteY73" fmla="*/ 852616 h 3286897"/>
              <a:gd name="connsiteX74" fmla="*/ 988540 w 1186248"/>
              <a:gd name="connsiteY74" fmla="*/ 803189 h 3286897"/>
              <a:gd name="connsiteX75" fmla="*/ 1013254 w 1186248"/>
              <a:gd name="connsiteY75" fmla="*/ 753762 h 3286897"/>
              <a:gd name="connsiteX76" fmla="*/ 1037967 w 1186248"/>
              <a:gd name="connsiteY76" fmla="*/ 667265 h 3286897"/>
              <a:gd name="connsiteX77" fmla="*/ 1050324 w 1186248"/>
              <a:gd name="connsiteY77" fmla="*/ 630195 h 3286897"/>
              <a:gd name="connsiteX78" fmla="*/ 1087394 w 1186248"/>
              <a:gd name="connsiteY78" fmla="*/ 494270 h 3286897"/>
              <a:gd name="connsiteX79" fmla="*/ 1075037 w 1186248"/>
              <a:gd name="connsiteY79" fmla="*/ 247135 h 3286897"/>
              <a:gd name="connsiteX80" fmla="*/ 1062681 w 1186248"/>
              <a:gd name="connsiteY80" fmla="*/ 210065 h 3286897"/>
              <a:gd name="connsiteX81" fmla="*/ 1025610 w 1186248"/>
              <a:gd name="connsiteY81" fmla="*/ 172995 h 3286897"/>
              <a:gd name="connsiteX82" fmla="*/ 988540 w 1186248"/>
              <a:gd name="connsiteY82" fmla="*/ 123568 h 3286897"/>
              <a:gd name="connsiteX83" fmla="*/ 951470 w 1186248"/>
              <a:gd name="connsiteY83" fmla="*/ 98854 h 3286897"/>
              <a:gd name="connsiteX84" fmla="*/ 914400 w 1186248"/>
              <a:gd name="connsiteY84" fmla="*/ 61784 h 3286897"/>
              <a:gd name="connsiteX85" fmla="*/ 877329 w 1186248"/>
              <a:gd name="connsiteY85" fmla="*/ 49427 h 3286897"/>
              <a:gd name="connsiteX86" fmla="*/ 827902 w 1186248"/>
              <a:gd name="connsiteY86" fmla="*/ 24714 h 3286897"/>
              <a:gd name="connsiteX87" fmla="*/ 753762 w 1186248"/>
              <a:gd name="connsiteY87" fmla="*/ 0 h 3286897"/>
              <a:gd name="connsiteX88" fmla="*/ 568410 w 1186248"/>
              <a:gd name="connsiteY88" fmla="*/ 24714 h 3286897"/>
              <a:gd name="connsiteX89" fmla="*/ 497378 w 1186248"/>
              <a:gd name="connsiteY89" fmla="*/ 54451 h 3286897"/>
              <a:gd name="connsiteX90" fmla="*/ 466101 w 1186248"/>
              <a:gd name="connsiteY90" fmla="*/ 71683 h 3286897"/>
              <a:gd name="connsiteX91" fmla="*/ 424799 w 1186248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7935 w 1189470"/>
              <a:gd name="connsiteY8" fmla="*/ 556054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23351 w 1189470"/>
              <a:gd name="connsiteY0" fmla="*/ 111211 h 3286897"/>
              <a:gd name="connsiteX1" fmla="*/ 361567 w 1189470"/>
              <a:gd name="connsiteY1" fmla="*/ 148281 h 3286897"/>
              <a:gd name="connsiteX2" fmla="*/ 324497 w 1189470"/>
              <a:gd name="connsiteY2" fmla="*/ 185351 h 3286897"/>
              <a:gd name="connsiteX3" fmla="*/ 287427 w 1189470"/>
              <a:gd name="connsiteY3" fmla="*/ 210065 h 3286897"/>
              <a:gd name="connsiteX4" fmla="*/ 225643 w 1189470"/>
              <a:gd name="connsiteY4" fmla="*/ 271849 h 3286897"/>
              <a:gd name="connsiteX5" fmla="*/ 163859 w 1189470"/>
              <a:gd name="connsiteY5" fmla="*/ 333633 h 3286897"/>
              <a:gd name="connsiteX6" fmla="*/ 89719 w 1189470"/>
              <a:gd name="connsiteY6" fmla="*/ 444843 h 3286897"/>
              <a:gd name="connsiteX7" fmla="*/ 65005 w 1189470"/>
              <a:gd name="connsiteY7" fmla="*/ 481914 h 3286897"/>
              <a:gd name="connsiteX8" fmla="*/ 264175 w 1189470"/>
              <a:gd name="connsiteY8" fmla="*/ 507726 h 3286897"/>
              <a:gd name="connsiteX9" fmla="*/ 277896 w 1189470"/>
              <a:gd name="connsiteY9" fmla="*/ 593009 h 3286897"/>
              <a:gd name="connsiteX10" fmla="*/ 15578 w 1189470"/>
              <a:gd name="connsiteY10" fmla="*/ 889687 h 3286897"/>
              <a:gd name="connsiteX11" fmla="*/ 33126 w 1189470"/>
              <a:gd name="connsiteY11" fmla="*/ 943845 h 3286897"/>
              <a:gd name="connsiteX12" fmla="*/ 57069 w 1189470"/>
              <a:gd name="connsiteY12" fmla="*/ 1015477 h 3286897"/>
              <a:gd name="connsiteX13" fmla="*/ 102321 w 1189470"/>
              <a:gd name="connsiteY13" fmla="*/ 1100857 h 3286897"/>
              <a:gd name="connsiteX14" fmla="*/ 147505 w 1189470"/>
              <a:gd name="connsiteY14" fmla="*/ 1141941 h 3286897"/>
              <a:gd name="connsiteX15" fmla="*/ 186287 w 1189470"/>
              <a:gd name="connsiteY15" fmla="*/ 1162666 h 3286897"/>
              <a:gd name="connsiteX16" fmla="*/ 199594 w 1189470"/>
              <a:gd name="connsiteY16" fmla="*/ 1171412 h 3286897"/>
              <a:gd name="connsiteX17" fmla="*/ 205414 w 1189470"/>
              <a:gd name="connsiteY17" fmla="*/ 1161311 h 3286897"/>
              <a:gd name="connsiteX18" fmla="*/ 226382 w 1189470"/>
              <a:gd name="connsiteY18" fmla="*/ 1182780 h 3286897"/>
              <a:gd name="connsiteX19" fmla="*/ 248999 w 1189470"/>
              <a:gd name="connsiteY19" fmla="*/ 1202307 h 3286897"/>
              <a:gd name="connsiteX20" fmla="*/ 284748 w 1189470"/>
              <a:gd name="connsiteY20" fmla="*/ 1230617 h 3286897"/>
              <a:gd name="connsiteX21" fmla="*/ 311048 w 1189470"/>
              <a:gd name="connsiteY21" fmla="*/ 1262137 h 3286897"/>
              <a:gd name="connsiteX22" fmla="*/ 374855 w 1189470"/>
              <a:gd name="connsiteY22" fmla="*/ 1287203 h 3286897"/>
              <a:gd name="connsiteX23" fmla="*/ 440301 w 1189470"/>
              <a:gd name="connsiteY23" fmla="*/ 1391365 h 3286897"/>
              <a:gd name="connsiteX24" fmla="*/ 486363 w 1189470"/>
              <a:gd name="connsiteY24" fmla="*/ 1463206 h 3286897"/>
              <a:gd name="connsiteX25" fmla="*/ 504600 w 1189470"/>
              <a:gd name="connsiteY25" fmla="*/ 1615956 h 3286897"/>
              <a:gd name="connsiteX26" fmla="*/ 496297 w 1189470"/>
              <a:gd name="connsiteY26" fmla="*/ 1731972 h 3286897"/>
              <a:gd name="connsiteX27" fmla="*/ 482306 w 1189470"/>
              <a:gd name="connsiteY27" fmla="*/ 1833052 h 3286897"/>
              <a:gd name="connsiteX28" fmla="*/ 448065 w 1189470"/>
              <a:gd name="connsiteY28" fmla="*/ 2125362 h 3286897"/>
              <a:gd name="connsiteX29" fmla="*/ 423351 w 1189470"/>
              <a:gd name="connsiteY29" fmla="*/ 2162433 h 3286897"/>
              <a:gd name="connsiteX30" fmla="*/ 398638 w 1189470"/>
              <a:gd name="connsiteY30" fmla="*/ 2211860 h 3286897"/>
              <a:gd name="connsiteX31" fmla="*/ 349211 w 1189470"/>
              <a:gd name="connsiteY31" fmla="*/ 2286000 h 3286897"/>
              <a:gd name="connsiteX32" fmla="*/ 287427 w 1189470"/>
              <a:gd name="connsiteY32" fmla="*/ 2372497 h 3286897"/>
              <a:gd name="connsiteX33" fmla="*/ 250357 w 1189470"/>
              <a:gd name="connsiteY33" fmla="*/ 2446638 h 3286897"/>
              <a:gd name="connsiteX34" fmla="*/ 238000 w 1189470"/>
              <a:gd name="connsiteY34" fmla="*/ 2483708 h 3286897"/>
              <a:gd name="connsiteX35" fmla="*/ 176216 w 1189470"/>
              <a:gd name="connsiteY35" fmla="*/ 2557849 h 3286897"/>
              <a:gd name="connsiteX36" fmla="*/ 139146 w 1189470"/>
              <a:gd name="connsiteY36" fmla="*/ 2656703 h 3286897"/>
              <a:gd name="connsiteX37" fmla="*/ 114432 w 1189470"/>
              <a:gd name="connsiteY37" fmla="*/ 2730843 h 3286897"/>
              <a:gd name="connsiteX38" fmla="*/ 102076 w 1189470"/>
              <a:gd name="connsiteY38" fmla="*/ 2767914 h 3286897"/>
              <a:gd name="connsiteX39" fmla="*/ 114432 w 1189470"/>
              <a:gd name="connsiteY39" fmla="*/ 3002692 h 3286897"/>
              <a:gd name="connsiteX40" fmla="*/ 126789 w 1189470"/>
              <a:gd name="connsiteY40" fmla="*/ 3052119 h 3286897"/>
              <a:gd name="connsiteX41" fmla="*/ 163859 w 1189470"/>
              <a:gd name="connsiteY41" fmla="*/ 3089189 h 3286897"/>
              <a:gd name="connsiteX42" fmla="*/ 200930 w 1189470"/>
              <a:gd name="connsiteY42" fmla="*/ 3163330 h 3286897"/>
              <a:gd name="connsiteX43" fmla="*/ 238000 w 1189470"/>
              <a:gd name="connsiteY43" fmla="*/ 3188043 h 3286897"/>
              <a:gd name="connsiteX44" fmla="*/ 287427 w 1189470"/>
              <a:gd name="connsiteY44" fmla="*/ 3225114 h 3286897"/>
              <a:gd name="connsiteX45" fmla="*/ 336854 w 1189470"/>
              <a:gd name="connsiteY45" fmla="*/ 3237470 h 3286897"/>
              <a:gd name="connsiteX46" fmla="*/ 460422 w 1189470"/>
              <a:gd name="connsiteY46" fmla="*/ 3286897 h 3286897"/>
              <a:gd name="connsiteX47" fmla="*/ 769340 w 1189470"/>
              <a:gd name="connsiteY47" fmla="*/ 3274541 h 3286897"/>
              <a:gd name="connsiteX48" fmla="*/ 868194 w 1189470"/>
              <a:gd name="connsiteY48" fmla="*/ 3249827 h 3286897"/>
              <a:gd name="connsiteX49" fmla="*/ 917622 w 1189470"/>
              <a:gd name="connsiteY49" fmla="*/ 3225114 h 3286897"/>
              <a:gd name="connsiteX50" fmla="*/ 991762 w 1189470"/>
              <a:gd name="connsiteY50" fmla="*/ 3200400 h 3286897"/>
              <a:gd name="connsiteX51" fmla="*/ 1102973 w 1189470"/>
              <a:gd name="connsiteY51" fmla="*/ 3113903 h 3286897"/>
              <a:gd name="connsiteX52" fmla="*/ 1140043 w 1189470"/>
              <a:gd name="connsiteY52" fmla="*/ 3039762 h 3286897"/>
              <a:gd name="connsiteX53" fmla="*/ 1164757 w 1189470"/>
              <a:gd name="connsiteY53" fmla="*/ 2965622 h 3286897"/>
              <a:gd name="connsiteX54" fmla="*/ 1189470 w 1189470"/>
              <a:gd name="connsiteY54" fmla="*/ 2916195 h 3286897"/>
              <a:gd name="connsiteX55" fmla="*/ 1177113 w 1189470"/>
              <a:gd name="connsiteY55" fmla="*/ 2582562 h 3286897"/>
              <a:gd name="connsiteX56" fmla="*/ 1152400 w 1189470"/>
              <a:gd name="connsiteY56" fmla="*/ 2483708 h 3286897"/>
              <a:gd name="connsiteX57" fmla="*/ 1115330 w 1189470"/>
              <a:gd name="connsiteY57" fmla="*/ 2360141 h 3286897"/>
              <a:gd name="connsiteX58" fmla="*/ 1102973 w 1189470"/>
              <a:gd name="connsiteY58" fmla="*/ 2323070 h 3286897"/>
              <a:gd name="connsiteX59" fmla="*/ 1049870 w 1189470"/>
              <a:gd name="connsiteY59" fmla="*/ 2265270 h 3286897"/>
              <a:gd name="connsiteX60" fmla="*/ 985783 w 1189470"/>
              <a:gd name="connsiteY60" fmla="*/ 2174128 h 3286897"/>
              <a:gd name="connsiteX61" fmla="*/ 919147 w 1189470"/>
              <a:gd name="connsiteY61" fmla="*/ 2089592 h 3286897"/>
              <a:gd name="connsiteX62" fmla="*/ 881295 w 1189470"/>
              <a:gd name="connsiteY62" fmla="*/ 1983285 h 3286897"/>
              <a:gd name="connsiteX63" fmla="*/ 857787 w 1189470"/>
              <a:gd name="connsiteY63" fmla="*/ 1884814 h 3286897"/>
              <a:gd name="connsiteX64" fmla="*/ 845438 w 1189470"/>
              <a:gd name="connsiteY64" fmla="*/ 1813561 h 3286897"/>
              <a:gd name="connsiteX65" fmla="*/ 831124 w 1189470"/>
              <a:gd name="connsiteY65" fmla="*/ 1729946 h 3286897"/>
              <a:gd name="connsiteX66" fmla="*/ 818767 w 1189470"/>
              <a:gd name="connsiteY66" fmla="*/ 1631092 h 3286897"/>
              <a:gd name="connsiteX67" fmla="*/ 806411 w 1189470"/>
              <a:gd name="connsiteY67" fmla="*/ 1581665 h 3286897"/>
              <a:gd name="connsiteX68" fmla="*/ 818767 w 1189470"/>
              <a:gd name="connsiteY68" fmla="*/ 1186249 h 3286897"/>
              <a:gd name="connsiteX69" fmla="*/ 843481 w 1189470"/>
              <a:gd name="connsiteY69" fmla="*/ 1099751 h 3286897"/>
              <a:gd name="connsiteX70" fmla="*/ 880551 w 1189470"/>
              <a:gd name="connsiteY70" fmla="*/ 1050324 h 3286897"/>
              <a:gd name="connsiteX71" fmla="*/ 892908 w 1189470"/>
              <a:gd name="connsiteY71" fmla="*/ 1013254 h 3286897"/>
              <a:gd name="connsiteX72" fmla="*/ 954692 w 1189470"/>
              <a:gd name="connsiteY72" fmla="*/ 939114 h 3286897"/>
              <a:gd name="connsiteX73" fmla="*/ 979405 w 1189470"/>
              <a:gd name="connsiteY73" fmla="*/ 852616 h 3286897"/>
              <a:gd name="connsiteX74" fmla="*/ 991762 w 1189470"/>
              <a:gd name="connsiteY74" fmla="*/ 803189 h 3286897"/>
              <a:gd name="connsiteX75" fmla="*/ 1016476 w 1189470"/>
              <a:gd name="connsiteY75" fmla="*/ 753762 h 3286897"/>
              <a:gd name="connsiteX76" fmla="*/ 1041189 w 1189470"/>
              <a:gd name="connsiteY76" fmla="*/ 667265 h 3286897"/>
              <a:gd name="connsiteX77" fmla="*/ 1053546 w 1189470"/>
              <a:gd name="connsiteY77" fmla="*/ 630195 h 3286897"/>
              <a:gd name="connsiteX78" fmla="*/ 1090616 w 1189470"/>
              <a:gd name="connsiteY78" fmla="*/ 494270 h 3286897"/>
              <a:gd name="connsiteX79" fmla="*/ 1078259 w 1189470"/>
              <a:gd name="connsiteY79" fmla="*/ 247135 h 3286897"/>
              <a:gd name="connsiteX80" fmla="*/ 1065903 w 1189470"/>
              <a:gd name="connsiteY80" fmla="*/ 210065 h 3286897"/>
              <a:gd name="connsiteX81" fmla="*/ 1028832 w 1189470"/>
              <a:gd name="connsiteY81" fmla="*/ 172995 h 3286897"/>
              <a:gd name="connsiteX82" fmla="*/ 991762 w 1189470"/>
              <a:gd name="connsiteY82" fmla="*/ 123568 h 3286897"/>
              <a:gd name="connsiteX83" fmla="*/ 954692 w 1189470"/>
              <a:gd name="connsiteY83" fmla="*/ 98854 h 3286897"/>
              <a:gd name="connsiteX84" fmla="*/ 917622 w 1189470"/>
              <a:gd name="connsiteY84" fmla="*/ 61784 h 3286897"/>
              <a:gd name="connsiteX85" fmla="*/ 880551 w 1189470"/>
              <a:gd name="connsiteY85" fmla="*/ 49427 h 3286897"/>
              <a:gd name="connsiteX86" fmla="*/ 831124 w 1189470"/>
              <a:gd name="connsiteY86" fmla="*/ 24714 h 3286897"/>
              <a:gd name="connsiteX87" fmla="*/ 756984 w 1189470"/>
              <a:gd name="connsiteY87" fmla="*/ 0 h 3286897"/>
              <a:gd name="connsiteX88" fmla="*/ 571632 w 1189470"/>
              <a:gd name="connsiteY88" fmla="*/ 24714 h 3286897"/>
              <a:gd name="connsiteX89" fmla="*/ 500600 w 1189470"/>
              <a:gd name="connsiteY89" fmla="*/ 54451 h 3286897"/>
              <a:gd name="connsiteX90" fmla="*/ 469323 w 1189470"/>
              <a:gd name="connsiteY90" fmla="*/ 71683 h 3286897"/>
              <a:gd name="connsiteX91" fmla="*/ 428021 w 1189470"/>
              <a:gd name="connsiteY91" fmla="*/ 119391 h 3286897"/>
              <a:gd name="connsiteX0" fmla="*/ 402975 w 1169094"/>
              <a:gd name="connsiteY0" fmla="*/ 111211 h 3286897"/>
              <a:gd name="connsiteX1" fmla="*/ 341191 w 1169094"/>
              <a:gd name="connsiteY1" fmla="*/ 148281 h 3286897"/>
              <a:gd name="connsiteX2" fmla="*/ 304121 w 1169094"/>
              <a:gd name="connsiteY2" fmla="*/ 185351 h 3286897"/>
              <a:gd name="connsiteX3" fmla="*/ 267051 w 1169094"/>
              <a:gd name="connsiteY3" fmla="*/ 210065 h 3286897"/>
              <a:gd name="connsiteX4" fmla="*/ 205267 w 1169094"/>
              <a:gd name="connsiteY4" fmla="*/ 271849 h 3286897"/>
              <a:gd name="connsiteX5" fmla="*/ 143483 w 1169094"/>
              <a:gd name="connsiteY5" fmla="*/ 333633 h 3286897"/>
              <a:gd name="connsiteX6" fmla="*/ 69343 w 1169094"/>
              <a:gd name="connsiteY6" fmla="*/ 444843 h 3286897"/>
              <a:gd name="connsiteX7" fmla="*/ 44629 w 1169094"/>
              <a:gd name="connsiteY7" fmla="*/ 481914 h 3286897"/>
              <a:gd name="connsiteX8" fmla="*/ 243799 w 1169094"/>
              <a:gd name="connsiteY8" fmla="*/ 507726 h 3286897"/>
              <a:gd name="connsiteX9" fmla="*/ 257520 w 1169094"/>
              <a:gd name="connsiteY9" fmla="*/ 593009 h 3286897"/>
              <a:gd name="connsiteX10" fmla="*/ 246095 w 1169094"/>
              <a:gd name="connsiteY10" fmla="*/ 855473 h 3286897"/>
              <a:gd name="connsiteX11" fmla="*/ 12750 w 1169094"/>
              <a:gd name="connsiteY11" fmla="*/ 943845 h 3286897"/>
              <a:gd name="connsiteX12" fmla="*/ 36693 w 1169094"/>
              <a:gd name="connsiteY12" fmla="*/ 1015477 h 3286897"/>
              <a:gd name="connsiteX13" fmla="*/ 81945 w 1169094"/>
              <a:gd name="connsiteY13" fmla="*/ 1100857 h 3286897"/>
              <a:gd name="connsiteX14" fmla="*/ 127129 w 1169094"/>
              <a:gd name="connsiteY14" fmla="*/ 1141941 h 3286897"/>
              <a:gd name="connsiteX15" fmla="*/ 165911 w 1169094"/>
              <a:gd name="connsiteY15" fmla="*/ 1162666 h 3286897"/>
              <a:gd name="connsiteX16" fmla="*/ 179218 w 1169094"/>
              <a:gd name="connsiteY16" fmla="*/ 1171412 h 3286897"/>
              <a:gd name="connsiteX17" fmla="*/ 185038 w 1169094"/>
              <a:gd name="connsiteY17" fmla="*/ 1161311 h 3286897"/>
              <a:gd name="connsiteX18" fmla="*/ 206006 w 1169094"/>
              <a:gd name="connsiteY18" fmla="*/ 1182780 h 3286897"/>
              <a:gd name="connsiteX19" fmla="*/ 228623 w 1169094"/>
              <a:gd name="connsiteY19" fmla="*/ 1202307 h 3286897"/>
              <a:gd name="connsiteX20" fmla="*/ 264372 w 1169094"/>
              <a:gd name="connsiteY20" fmla="*/ 1230617 h 3286897"/>
              <a:gd name="connsiteX21" fmla="*/ 290672 w 1169094"/>
              <a:gd name="connsiteY21" fmla="*/ 1262137 h 3286897"/>
              <a:gd name="connsiteX22" fmla="*/ 354479 w 1169094"/>
              <a:gd name="connsiteY22" fmla="*/ 1287203 h 3286897"/>
              <a:gd name="connsiteX23" fmla="*/ 419925 w 1169094"/>
              <a:gd name="connsiteY23" fmla="*/ 1391365 h 3286897"/>
              <a:gd name="connsiteX24" fmla="*/ 465987 w 1169094"/>
              <a:gd name="connsiteY24" fmla="*/ 1463206 h 3286897"/>
              <a:gd name="connsiteX25" fmla="*/ 484224 w 1169094"/>
              <a:gd name="connsiteY25" fmla="*/ 1615956 h 3286897"/>
              <a:gd name="connsiteX26" fmla="*/ 475921 w 1169094"/>
              <a:gd name="connsiteY26" fmla="*/ 1731972 h 3286897"/>
              <a:gd name="connsiteX27" fmla="*/ 461930 w 1169094"/>
              <a:gd name="connsiteY27" fmla="*/ 1833052 h 3286897"/>
              <a:gd name="connsiteX28" fmla="*/ 427689 w 1169094"/>
              <a:gd name="connsiteY28" fmla="*/ 2125362 h 3286897"/>
              <a:gd name="connsiteX29" fmla="*/ 402975 w 1169094"/>
              <a:gd name="connsiteY29" fmla="*/ 2162433 h 3286897"/>
              <a:gd name="connsiteX30" fmla="*/ 378262 w 1169094"/>
              <a:gd name="connsiteY30" fmla="*/ 2211860 h 3286897"/>
              <a:gd name="connsiteX31" fmla="*/ 328835 w 1169094"/>
              <a:gd name="connsiteY31" fmla="*/ 2286000 h 3286897"/>
              <a:gd name="connsiteX32" fmla="*/ 267051 w 1169094"/>
              <a:gd name="connsiteY32" fmla="*/ 2372497 h 3286897"/>
              <a:gd name="connsiteX33" fmla="*/ 229981 w 1169094"/>
              <a:gd name="connsiteY33" fmla="*/ 2446638 h 3286897"/>
              <a:gd name="connsiteX34" fmla="*/ 217624 w 1169094"/>
              <a:gd name="connsiteY34" fmla="*/ 2483708 h 3286897"/>
              <a:gd name="connsiteX35" fmla="*/ 155840 w 1169094"/>
              <a:gd name="connsiteY35" fmla="*/ 2557849 h 3286897"/>
              <a:gd name="connsiteX36" fmla="*/ 118770 w 1169094"/>
              <a:gd name="connsiteY36" fmla="*/ 2656703 h 3286897"/>
              <a:gd name="connsiteX37" fmla="*/ 94056 w 1169094"/>
              <a:gd name="connsiteY37" fmla="*/ 2730843 h 3286897"/>
              <a:gd name="connsiteX38" fmla="*/ 81700 w 1169094"/>
              <a:gd name="connsiteY38" fmla="*/ 2767914 h 3286897"/>
              <a:gd name="connsiteX39" fmla="*/ 94056 w 1169094"/>
              <a:gd name="connsiteY39" fmla="*/ 3002692 h 3286897"/>
              <a:gd name="connsiteX40" fmla="*/ 106413 w 1169094"/>
              <a:gd name="connsiteY40" fmla="*/ 3052119 h 3286897"/>
              <a:gd name="connsiteX41" fmla="*/ 143483 w 1169094"/>
              <a:gd name="connsiteY41" fmla="*/ 3089189 h 3286897"/>
              <a:gd name="connsiteX42" fmla="*/ 180554 w 1169094"/>
              <a:gd name="connsiteY42" fmla="*/ 3163330 h 3286897"/>
              <a:gd name="connsiteX43" fmla="*/ 217624 w 1169094"/>
              <a:gd name="connsiteY43" fmla="*/ 3188043 h 3286897"/>
              <a:gd name="connsiteX44" fmla="*/ 267051 w 1169094"/>
              <a:gd name="connsiteY44" fmla="*/ 3225114 h 3286897"/>
              <a:gd name="connsiteX45" fmla="*/ 316478 w 1169094"/>
              <a:gd name="connsiteY45" fmla="*/ 3237470 h 3286897"/>
              <a:gd name="connsiteX46" fmla="*/ 440046 w 1169094"/>
              <a:gd name="connsiteY46" fmla="*/ 3286897 h 3286897"/>
              <a:gd name="connsiteX47" fmla="*/ 748964 w 1169094"/>
              <a:gd name="connsiteY47" fmla="*/ 3274541 h 3286897"/>
              <a:gd name="connsiteX48" fmla="*/ 847818 w 1169094"/>
              <a:gd name="connsiteY48" fmla="*/ 3249827 h 3286897"/>
              <a:gd name="connsiteX49" fmla="*/ 897246 w 1169094"/>
              <a:gd name="connsiteY49" fmla="*/ 3225114 h 3286897"/>
              <a:gd name="connsiteX50" fmla="*/ 971386 w 1169094"/>
              <a:gd name="connsiteY50" fmla="*/ 3200400 h 3286897"/>
              <a:gd name="connsiteX51" fmla="*/ 1082597 w 1169094"/>
              <a:gd name="connsiteY51" fmla="*/ 3113903 h 3286897"/>
              <a:gd name="connsiteX52" fmla="*/ 1119667 w 1169094"/>
              <a:gd name="connsiteY52" fmla="*/ 3039762 h 3286897"/>
              <a:gd name="connsiteX53" fmla="*/ 1144381 w 1169094"/>
              <a:gd name="connsiteY53" fmla="*/ 2965622 h 3286897"/>
              <a:gd name="connsiteX54" fmla="*/ 1169094 w 1169094"/>
              <a:gd name="connsiteY54" fmla="*/ 2916195 h 3286897"/>
              <a:gd name="connsiteX55" fmla="*/ 1156737 w 1169094"/>
              <a:gd name="connsiteY55" fmla="*/ 2582562 h 3286897"/>
              <a:gd name="connsiteX56" fmla="*/ 1132024 w 1169094"/>
              <a:gd name="connsiteY56" fmla="*/ 2483708 h 3286897"/>
              <a:gd name="connsiteX57" fmla="*/ 1094954 w 1169094"/>
              <a:gd name="connsiteY57" fmla="*/ 2360141 h 3286897"/>
              <a:gd name="connsiteX58" fmla="*/ 1082597 w 1169094"/>
              <a:gd name="connsiteY58" fmla="*/ 2323070 h 3286897"/>
              <a:gd name="connsiteX59" fmla="*/ 1029494 w 1169094"/>
              <a:gd name="connsiteY59" fmla="*/ 2265270 h 3286897"/>
              <a:gd name="connsiteX60" fmla="*/ 965407 w 1169094"/>
              <a:gd name="connsiteY60" fmla="*/ 2174128 h 3286897"/>
              <a:gd name="connsiteX61" fmla="*/ 898771 w 1169094"/>
              <a:gd name="connsiteY61" fmla="*/ 2089592 h 3286897"/>
              <a:gd name="connsiteX62" fmla="*/ 860919 w 1169094"/>
              <a:gd name="connsiteY62" fmla="*/ 1983285 h 3286897"/>
              <a:gd name="connsiteX63" fmla="*/ 837411 w 1169094"/>
              <a:gd name="connsiteY63" fmla="*/ 1884814 h 3286897"/>
              <a:gd name="connsiteX64" fmla="*/ 825062 w 1169094"/>
              <a:gd name="connsiteY64" fmla="*/ 1813561 h 3286897"/>
              <a:gd name="connsiteX65" fmla="*/ 810748 w 1169094"/>
              <a:gd name="connsiteY65" fmla="*/ 1729946 h 3286897"/>
              <a:gd name="connsiteX66" fmla="*/ 798391 w 1169094"/>
              <a:gd name="connsiteY66" fmla="*/ 1631092 h 3286897"/>
              <a:gd name="connsiteX67" fmla="*/ 786035 w 1169094"/>
              <a:gd name="connsiteY67" fmla="*/ 1581665 h 3286897"/>
              <a:gd name="connsiteX68" fmla="*/ 798391 w 1169094"/>
              <a:gd name="connsiteY68" fmla="*/ 1186249 h 3286897"/>
              <a:gd name="connsiteX69" fmla="*/ 823105 w 1169094"/>
              <a:gd name="connsiteY69" fmla="*/ 1099751 h 3286897"/>
              <a:gd name="connsiteX70" fmla="*/ 860175 w 1169094"/>
              <a:gd name="connsiteY70" fmla="*/ 1050324 h 3286897"/>
              <a:gd name="connsiteX71" fmla="*/ 872532 w 1169094"/>
              <a:gd name="connsiteY71" fmla="*/ 1013254 h 3286897"/>
              <a:gd name="connsiteX72" fmla="*/ 934316 w 1169094"/>
              <a:gd name="connsiteY72" fmla="*/ 939114 h 3286897"/>
              <a:gd name="connsiteX73" fmla="*/ 959029 w 1169094"/>
              <a:gd name="connsiteY73" fmla="*/ 852616 h 3286897"/>
              <a:gd name="connsiteX74" fmla="*/ 971386 w 1169094"/>
              <a:gd name="connsiteY74" fmla="*/ 803189 h 3286897"/>
              <a:gd name="connsiteX75" fmla="*/ 996100 w 1169094"/>
              <a:gd name="connsiteY75" fmla="*/ 753762 h 3286897"/>
              <a:gd name="connsiteX76" fmla="*/ 1020813 w 1169094"/>
              <a:gd name="connsiteY76" fmla="*/ 667265 h 3286897"/>
              <a:gd name="connsiteX77" fmla="*/ 1033170 w 1169094"/>
              <a:gd name="connsiteY77" fmla="*/ 630195 h 3286897"/>
              <a:gd name="connsiteX78" fmla="*/ 1070240 w 1169094"/>
              <a:gd name="connsiteY78" fmla="*/ 494270 h 3286897"/>
              <a:gd name="connsiteX79" fmla="*/ 1057883 w 1169094"/>
              <a:gd name="connsiteY79" fmla="*/ 247135 h 3286897"/>
              <a:gd name="connsiteX80" fmla="*/ 1045527 w 1169094"/>
              <a:gd name="connsiteY80" fmla="*/ 210065 h 3286897"/>
              <a:gd name="connsiteX81" fmla="*/ 1008456 w 1169094"/>
              <a:gd name="connsiteY81" fmla="*/ 172995 h 3286897"/>
              <a:gd name="connsiteX82" fmla="*/ 971386 w 1169094"/>
              <a:gd name="connsiteY82" fmla="*/ 123568 h 3286897"/>
              <a:gd name="connsiteX83" fmla="*/ 934316 w 1169094"/>
              <a:gd name="connsiteY83" fmla="*/ 98854 h 3286897"/>
              <a:gd name="connsiteX84" fmla="*/ 897246 w 1169094"/>
              <a:gd name="connsiteY84" fmla="*/ 61784 h 3286897"/>
              <a:gd name="connsiteX85" fmla="*/ 860175 w 1169094"/>
              <a:gd name="connsiteY85" fmla="*/ 49427 h 3286897"/>
              <a:gd name="connsiteX86" fmla="*/ 810748 w 1169094"/>
              <a:gd name="connsiteY86" fmla="*/ 24714 h 3286897"/>
              <a:gd name="connsiteX87" fmla="*/ 736608 w 1169094"/>
              <a:gd name="connsiteY87" fmla="*/ 0 h 3286897"/>
              <a:gd name="connsiteX88" fmla="*/ 551256 w 1169094"/>
              <a:gd name="connsiteY88" fmla="*/ 24714 h 3286897"/>
              <a:gd name="connsiteX89" fmla="*/ 480224 w 1169094"/>
              <a:gd name="connsiteY89" fmla="*/ 54451 h 3286897"/>
              <a:gd name="connsiteX90" fmla="*/ 448947 w 1169094"/>
              <a:gd name="connsiteY90" fmla="*/ 71683 h 3286897"/>
              <a:gd name="connsiteX91" fmla="*/ 407645 w 1169094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38608 w 1163903"/>
              <a:gd name="connsiteY8" fmla="*/ 507726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97784 w 1163903"/>
              <a:gd name="connsiteY0" fmla="*/ 111211 h 3286897"/>
              <a:gd name="connsiteX1" fmla="*/ 336000 w 1163903"/>
              <a:gd name="connsiteY1" fmla="*/ 148281 h 3286897"/>
              <a:gd name="connsiteX2" fmla="*/ 298930 w 1163903"/>
              <a:gd name="connsiteY2" fmla="*/ 185351 h 3286897"/>
              <a:gd name="connsiteX3" fmla="*/ 261860 w 1163903"/>
              <a:gd name="connsiteY3" fmla="*/ 210065 h 3286897"/>
              <a:gd name="connsiteX4" fmla="*/ 200076 w 1163903"/>
              <a:gd name="connsiteY4" fmla="*/ 271849 h 3286897"/>
              <a:gd name="connsiteX5" fmla="*/ 138292 w 1163903"/>
              <a:gd name="connsiteY5" fmla="*/ 333633 h 3286897"/>
              <a:gd name="connsiteX6" fmla="*/ 64152 w 1163903"/>
              <a:gd name="connsiteY6" fmla="*/ 444843 h 3286897"/>
              <a:gd name="connsiteX7" fmla="*/ 39438 w 1163903"/>
              <a:gd name="connsiteY7" fmla="*/ 481914 h 3286897"/>
              <a:gd name="connsiteX8" fmla="*/ 222245 w 1163903"/>
              <a:gd name="connsiteY8" fmla="*/ 509957 h 3286897"/>
              <a:gd name="connsiteX9" fmla="*/ 252329 w 1163903"/>
              <a:gd name="connsiteY9" fmla="*/ 593009 h 3286897"/>
              <a:gd name="connsiteX10" fmla="*/ 167273 w 1163903"/>
              <a:gd name="connsiteY10" fmla="*/ 865515 h 3286897"/>
              <a:gd name="connsiteX11" fmla="*/ 7559 w 1163903"/>
              <a:gd name="connsiteY11" fmla="*/ 943845 h 3286897"/>
              <a:gd name="connsiteX12" fmla="*/ 31502 w 1163903"/>
              <a:gd name="connsiteY12" fmla="*/ 1015477 h 3286897"/>
              <a:gd name="connsiteX13" fmla="*/ 76754 w 1163903"/>
              <a:gd name="connsiteY13" fmla="*/ 1100857 h 3286897"/>
              <a:gd name="connsiteX14" fmla="*/ 121938 w 1163903"/>
              <a:gd name="connsiteY14" fmla="*/ 1141941 h 3286897"/>
              <a:gd name="connsiteX15" fmla="*/ 160720 w 1163903"/>
              <a:gd name="connsiteY15" fmla="*/ 1162666 h 3286897"/>
              <a:gd name="connsiteX16" fmla="*/ 174027 w 1163903"/>
              <a:gd name="connsiteY16" fmla="*/ 1171412 h 3286897"/>
              <a:gd name="connsiteX17" fmla="*/ 179847 w 1163903"/>
              <a:gd name="connsiteY17" fmla="*/ 1161311 h 3286897"/>
              <a:gd name="connsiteX18" fmla="*/ 200815 w 1163903"/>
              <a:gd name="connsiteY18" fmla="*/ 1182780 h 3286897"/>
              <a:gd name="connsiteX19" fmla="*/ 223432 w 1163903"/>
              <a:gd name="connsiteY19" fmla="*/ 1202307 h 3286897"/>
              <a:gd name="connsiteX20" fmla="*/ 259181 w 1163903"/>
              <a:gd name="connsiteY20" fmla="*/ 1230617 h 3286897"/>
              <a:gd name="connsiteX21" fmla="*/ 285481 w 1163903"/>
              <a:gd name="connsiteY21" fmla="*/ 1262137 h 3286897"/>
              <a:gd name="connsiteX22" fmla="*/ 349288 w 1163903"/>
              <a:gd name="connsiteY22" fmla="*/ 1287203 h 3286897"/>
              <a:gd name="connsiteX23" fmla="*/ 414734 w 1163903"/>
              <a:gd name="connsiteY23" fmla="*/ 1391365 h 3286897"/>
              <a:gd name="connsiteX24" fmla="*/ 460796 w 1163903"/>
              <a:gd name="connsiteY24" fmla="*/ 1463206 h 3286897"/>
              <a:gd name="connsiteX25" fmla="*/ 479033 w 1163903"/>
              <a:gd name="connsiteY25" fmla="*/ 1615956 h 3286897"/>
              <a:gd name="connsiteX26" fmla="*/ 470730 w 1163903"/>
              <a:gd name="connsiteY26" fmla="*/ 1731972 h 3286897"/>
              <a:gd name="connsiteX27" fmla="*/ 456739 w 1163903"/>
              <a:gd name="connsiteY27" fmla="*/ 1833052 h 3286897"/>
              <a:gd name="connsiteX28" fmla="*/ 422498 w 1163903"/>
              <a:gd name="connsiteY28" fmla="*/ 2125362 h 3286897"/>
              <a:gd name="connsiteX29" fmla="*/ 397784 w 1163903"/>
              <a:gd name="connsiteY29" fmla="*/ 2162433 h 3286897"/>
              <a:gd name="connsiteX30" fmla="*/ 373071 w 1163903"/>
              <a:gd name="connsiteY30" fmla="*/ 2211860 h 3286897"/>
              <a:gd name="connsiteX31" fmla="*/ 323644 w 1163903"/>
              <a:gd name="connsiteY31" fmla="*/ 2286000 h 3286897"/>
              <a:gd name="connsiteX32" fmla="*/ 261860 w 1163903"/>
              <a:gd name="connsiteY32" fmla="*/ 2372497 h 3286897"/>
              <a:gd name="connsiteX33" fmla="*/ 224790 w 1163903"/>
              <a:gd name="connsiteY33" fmla="*/ 2446638 h 3286897"/>
              <a:gd name="connsiteX34" fmla="*/ 212433 w 1163903"/>
              <a:gd name="connsiteY34" fmla="*/ 2483708 h 3286897"/>
              <a:gd name="connsiteX35" fmla="*/ 150649 w 1163903"/>
              <a:gd name="connsiteY35" fmla="*/ 2557849 h 3286897"/>
              <a:gd name="connsiteX36" fmla="*/ 113579 w 1163903"/>
              <a:gd name="connsiteY36" fmla="*/ 2656703 h 3286897"/>
              <a:gd name="connsiteX37" fmla="*/ 88865 w 1163903"/>
              <a:gd name="connsiteY37" fmla="*/ 2730843 h 3286897"/>
              <a:gd name="connsiteX38" fmla="*/ 76509 w 1163903"/>
              <a:gd name="connsiteY38" fmla="*/ 2767914 h 3286897"/>
              <a:gd name="connsiteX39" fmla="*/ 88865 w 1163903"/>
              <a:gd name="connsiteY39" fmla="*/ 3002692 h 3286897"/>
              <a:gd name="connsiteX40" fmla="*/ 101222 w 1163903"/>
              <a:gd name="connsiteY40" fmla="*/ 3052119 h 3286897"/>
              <a:gd name="connsiteX41" fmla="*/ 138292 w 1163903"/>
              <a:gd name="connsiteY41" fmla="*/ 3089189 h 3286897"/>
              <a:gd name="connsiteX42" fmla="*/ 175363 w 1163903"/>
              <a:gd name="connsiteY42" fmla="*/ 3163330 h 3286897"/>
              <a:gd name="connsiteX43" fmla="*/ 212433 w 1163903"/>
              <a:gd name="connsiteY43" fmla="*/ 3188043 h 3286897"/>
              <a:gd name="connsiteX44" fmla="*/ 261860 w 1163903"/>
              <a:gd name="connsiteY44" fmla="*/ 3225114 h 3286897"/>
              <a:gd name="connsiteX45" fmla="*/ 311287 w 1163903"/>
              <a:gd name="connsiteY45" fmla="*/ 3237470 h 3286897"/>
              <a:gd name="connsiteX46" fmla="*/ 434855 w 1163903"/>
              <a:gd name="connsiteY46" fmla="*/ 3286897 h 3286897"/>
              <a:gd name="connsiteX47" fmla="*/ 743773 w 1163903"/>
              <a:gd name="connsiteY47" fmla="*/ 3274541 h 3286897"/>
              <a:gd name="connsiteX48" fmla="*/ 842627 w 1163903"/>
              <a:gd name="connsiteY48" fmla="*/ 3249827 h 3286897"/>
              <a:gd name="connsiteX49" fmla="*/ 892055 w 1163903"/>
              <a:gd name="connsiteY49" fmla="*/ 3225114 h 3286897"/>
              <a:gd name="connsiteX50" fmla="*/ 966195 w 1163903"/>
              <a:gd name="connsiteY50" fmla="*/ 3200400 h 3286897"/>
              <a:gd name="connsiteX51" fmla="*/ 1077406 w 1163903"/>
              <a:gd name="connsiteY51" fmla="*/ 3113903 h 3286897"/>
              <a:gd name="connsiteX52" fmla="*/ 1114476 w 1163903"/>
              <a:gd name="connsiteY52" fmla="*/ 3039762 h 3286897"/>
              <a:gd name="connsiteX53" fmla="*/ 1139190 w 1163903"/>
              <a:gd name="connsiteY53" fmla="*/ 2965622 h 3286897"/>
              <a:gd name="connsiteX54" fmla="*/ 1163903 w 1163903"/>
              <a:gd name="connsiteY54" fmla="*/ 2916195 h 3286897"/>
              <a:gd name="connsiteX55" fmla="*/ 1151546 w 1163903"/>
              <a:gd name="connsiteY55" fmla="*/ 2582562 h 3286897"/>
              <a:gd name="connsiteX56" fmla="*/ 1126833 w 1163903"/>
              <a:gd name="connsiteY56" fmla="*/ 2483708 h 3286897"/>
              <a:gd name="connsiteX57" fmla="*/ 1089763 w 1163903"/>
              <a:gd name="connsiteY57" fmla="*/ 2360141 h 3286897"/>
              <a:gd name="connsiteX58" fmla="*/ 1077406 w 1163903"/>
              <a:gd name="connsiteY58" fmla="*/ 2323070 h 3286897"/>
              <a:gd name="connsiteX59" fmla="*/ 1024303 w 1163903"/>
              <a:gd name="connsiteY59" fmla="*/ 2265270 h 3286897"/>
              <a:gd name="connsiteX60" fmla="*/ 960216 w 1163903"/>
              <a:gd name="connsiteY60" fmla="*/ 2174128 h 3286897"/>
              <a:gd name="connsiteX61" fmla="*/ 893580 w 1163903"/>
              <a:gd name="connsiteY61" fmla="*/ 2089592 h 3286897"/>
              <a:gd name="connsiteX62" fmla="*/ 855728 w 1163903"/>
              <a:gd name="connsiteY62" fmla="*/ 1983285 h 3286897"/>
              <a:gd name="connsiteX63" fmla="*/ 832220 w 1163903"/>
              <a:gd name="connsiteY63" fmla="*/ 1884814 h 3286897"/>
              <a:gd name="connsiteX64" fmla="*/ 819871 w 1163903"/>
              <a:gd name="connsiteY64" fmla="*/ 1813561 h 3286897"/>
              <a:gd name="connsiteX65" fmla="*/ 805557 w 1163903"/>
              <a:gd name="connsiteY65" fmla="*/ 1729946 h 3286897"/>
              <a:gd name="connsiteX66" fmla="*/ 793200 w 1163903"/>
              <a:gd name="connsiteY66" fmla="*/ 1631092 h 3286897"/>
              <a:gd name="connsiteX67" fmla="*/ 780844 w 1163903"/>
              <a:gd name="connsiteY67" fmla="*/ 1581665 h 3286897"/>
              <a:gd name="connsiteX68" fmla="*/ 793200 w 1163903"/>
              <a:gd name="connsiteY68" fmla="*/ 1186249 h 3286897"/>
              <a:gd name="connsiteX69" fmla="*/ 817914 w 1163903"/>
              <a:gd name="connsiteY69" fmla="*/ 1099751 h 3286897"/>
              <a:gd name="connsiteX70" fmla="*/ 854984 w 1163903"/>
              <a:gd name="connsiteY70" fmla="*/ 1050324 h 3286897"/>
              <a:gd name="connsiteX71" fmla="*/ 867341 w 1163903"/>
              <a:gd name="connsiteY71" fmla="*/ 1013254 h 3286897"/>
              <a:gd name="connsiteX72" fmla="*/ 929125 w 1163903"/>
              <a:gd name="connsiteY72" fmla="*/ 939114 h 3286897"/>
              <a:gd name="connsiteX73" fmla="*/ 953838 w 1163903"/>
              <a:gd name="connsiteY73" fmla="*/ 852616 h 3286897"/>
              <a:gd name="connsiteX74" fmla="*/ 966195 w 1163903"/>
              <a:gd name="connsiteY74" fmla="*/ 803189 h 3286897"/>
              <a:gd name="connsiteX75" fmla="*/ 990909 w 1163903"/>
              <a:gd name="connsiteY75" fmla="*/ 753762 h 3286897"/>
              <a:gd name="connsiteX76" fmla="*/ 1015622 w 1163903"/>
              <a:gd name="connsiteY76" fmla="*/ 667265 h 3286897"/>
              <a:gd name="connsiteX77" fmla="*/ 1027979 w 1163903"/>
              <a:gd name="connsiteY77" fmla="*/ 630195 h 3286897"/>
              <a:gd name="connsiteX78" fmla="*/ 1065049 w 1163903"/>
              <a:gd name="connsiteY78" fmla="*/ 494270 h 3286897"/>
              <a:gd name="connsiteX79" fmla="*/ 1052692 w 1163903"/>
              <a:gd name="connsiteY79" fmla="*/ 247135 h 3286897"/>
              <a:gd name="connsiteX80" fmla="*/ 1040336 w 1163903"/>
              <a:gd name="connsiteY80" fmla="*/ 210065 h 3286897"/>
              <a:gd name="connsiteX81" fmla="*/ 1003265 w 1163903"/>
              <a:gd name="connsiteY81" fmla="*/ 172995 h 3286897"/>
              <a:gd name="connsiteX82" fmla="*/ 966195 w 1163903"/>
              <a:gd name="connsiteY82" fmla="*/ 123568 h 3286897"/>
              <a:gd name="connsiteX83" fmla="*/ 929125 w 1163903"/>
              <a:gd name="connsiteY83" fmla="*/ 98854 h 3286897"/>
              <a:gd name="connsiteX84" fmla="*/ 892055 w 1163903"/>
              <a:gd name="connsiteY84" fmla="*/ 61784 h 3286897"/>
              <a:gd name="connsiteX85" fmla="*/ 854984 w 1163903"/>
              <a:gd name="connsiteY85" fmla="*/ 49427 h 3286897"/>
              <a:gd name="connsiteX86" fmla="*/ 805557 w 1163903"/>
              <a:gd name="connsiteY86" fmla="*/ 24714 h 3286897"/>
              <a:gd name="connsiteX87" fmla="*/ 731417 w 1163903"/>
              <a:gd name="connsiteY87" fmla="*/ 0 h 3286897"/>
              <a:gd name="connsiteX88" fmla="*/ 546065 w 1163903"/>
              <a:gd name="connsiteY88" fmla="*/ 24714 h 3286897"/>
              <a:gd name="connsiteX89" fmla="*/ 475033 w 1163903"/>
              <a:gd name="connsiteY89" fmla="*/ 54451 h 3286897"/>
              <a:gd name="connsiteX90" fmla="*/ 443756 w 1163903"/>
              <a:gd name="connsiteY90" fmla="*/ 71683 h 3286897"/>
              <a:gd name="connsiteX91" fmla="*/ 402454 w 1163903"/>
              <a:gd name="connsiteY91" fmla="*/ 119391 h 3286897"/>
              <a:gd name="connsiteX0" fmla="*/ 367126 w 1133245"/>
              <a:gd name="connsiteY0" fmla="*/ 111211 h 3286897"/>
              <a:gd name="connsiteX1" fmla="*/ 305342 w 1133245"/>
              <a:gd name="connsiteY1" fmla="*/ 148281 h 3286897"/>
              <a:gd name="connsiteX2" fmla="*/ 268272 w 1133245"/>
              <a:gd name="connsiteY2" fmla="*/ 185351 h 3286897"/>
              <a:gd name="connsiteX3" fmla="*/ 231202 w 1133245"/>
              <a:gd name="connsiteY3" fmla="*/ 210065 h 3286897"/>
              <a:gd name="connsiteX4" fmla="*/ 169418 w 1133245"/>
              <a:gd name="connsiteY4" fmla="*/ 271849 h 3286897"/>
              <a:gd name="connsiteX5" fmla="*/ 107634 w 1133245"/>
              <a:gd name="connsiteY5" fmla="*/ 333633 h 3286897"/>
              <a:gd name="connsiteX6" fmla="*/ 33494 w 1133245"/>
              <a:gd name="connsiteY6" fmla="*/ 444843 h 3286897"/>
              <a:gd name="connsiteX7" fmla="*/ 8780 w 1133245"/>
              <a:gd name="connsiteY7" fmla="*/ 481914 h 3286897"/>
              <a:gd name="connsiteX8" fmla="*/ 191587 w 1133245"/>
              <a:gd name="connsiteY8" fmla="*/ 509957 h 3286897"/>
              <a:gd name="connsiteX9" fmla="*/ 221671 w 1133245"/>
              <a:gd name="connsiteY9" fmla="*/ 593009 h 3286897"/>
              <a:gd name="connsiteX10" fmla="*/ 136615 w 1133245"/>
              <a:gd name="connsiteY10" fmla="*/ 865515 h 3286897"/>
              <a:gd name="connsiteX11" fmla="*/ 138306 w 1133245"/>
              <a:gd name="connsiteY11" fmla="*/ 929889 h 3286897"/>
              <a:gd name="connsiteX12" fmla="*/ 844 w 1133245"/>
              <a:gd name="connsiteY12" fmla="*/ 1015477 h 3286897"/>
              <a:gd name="connsiteX13" fmla="*/ 46096 w 1133245"/>
              <a:gd name="connsiteY13" fmla="*/ 1100857 h 3286897"/>
              <a:gd name="connsiteX14" fmla="*/ 91280 w 1133245"/>
              <a:gd name="connsiteY14" fmla="*/ 1141941 h 3286897"/>
              <a:gd name="connsiteX15" fmla="*/ 130062 w 1133245"/>
              <a:gd name="connsiteY15" fmla="*/ 1162666 h 3286897"/>
              <a:gd name="connsiteX16" fmla="*/ 143369 w 1133245"/>
              <a:gd name="connsiteY16" fmla="*/ 1171412 h 3286897"/>
              <a:gd name="connsiteX17" fmla="*/ 149189 w 1133245"/>
              <a:gd name="connsiteY17" fmla="*/ 1161311 h 3286897"/>
              <a:gd name="connsiteX18" fmla="*/ 170157 w 1133245"/>
              <a:gd name="connsiteY18" fmla="*/ 1182780 h 3286897"/>
              <a:gd name="connsiteX19" fmla="*/ 192774 w 1133245"/>
              <a:gd name="connsiteY19" fmla="*/ 1202307 h 3286897"/>
              <a:gd name="connsiteX20" fmla="*/ 228523 w 1133245"/>
              <a:gd name="connsiteY20" fmla="*/ 1230617 h 3286897"/>
              <a:gd name="connsiteX21" fmla="*/ 254823 w 1133245"/>
              <a:gd name="connsiteY21" fmla="*/ 1262137 h 3286897"/>
              <a:gd name="connsiteX22" fmla="*/ 318630 w 1133245"/>
              <a:gd name="connsiteY22" fmla="*/ 1287203 h 3286897"/>
              <a:gd name="connsiteX23" fmla="*/ 384076 w 1133245"/>
              <a:gd name="connsiteY23" fmla="*/ 1391365 h 3286897"/>
              <a:gd name="connsiteX24" fmla="*/ 430138 w 1133245"/>
              <a:gd name="connsiteY24" fmla="*/ 1463206 h 3286897"/>
              <a:gd name="connsiteX25" fmla="*/ 448375 w 1133245"/>
              <a:gd name="connsiteY25" fmla="*/ 1615956 h 3286897"/>
              <a:gd name="connsiteX26" fmla="*/ 440072 w 1133245"/>
              <a:gd name="connsiteY26" fmla="*/ 1731972 h 3286897"/>
              <a:gd name="connsiteX27" fmla="*/ 426081 w 1133245"/>
              <a:gd name="connsiteY27" fmla="*/ 1833052 h 3286897"/>
              <a:gd name="connsiteX28" fmla="*/ 391840 w 1133245"/>
              <a:gd name="connsiteY28" fmla="*/ 2125362 h 3286897"/>
              <a:gd name="connsiteX29" fmla="*/ 367126 w 1133245"/>
              <a:gd name="connsiteY29" fmla="*/ 2162433 h 3286897"/>
              <a:gd name="connsiteX30" fmla="*/ 342413 w 1133245"/>
              <a:gd name="connsiteY30" fmla="*/ 2211860 h 3286897"/>
              <a:gd name="connsiteX31" fmla="*/ 292986 w 1133245"/>
              <a:gd name="connsiteY31" fmla="*/ 2286000 h 3286897"/>
              <a:gd name="connsiteX32" fmla="*/ 231202 w 1133245"/>
              <a:gd name="connsiteY32" fmla="*/ 2372497 h 3286897"/>
              <a:gd name="connsiteX33" fmla="*/ 194132 w 1133245"/>
              <a:gd name="connsiteY33" fmla="*/ 2446638 h 3286897"/>
              <a:gd name="connsiteX34" fmla="*/ 181775 w 1133245"/>
              <a:gd name="connsiteY34" fmla="*/ 2483708 h 3286897"/>
              <a:gd name="connsiteX35" fmla="*/ 119991 w 1133245"/>
              <a:gd name="connsiteY35" fmla="*/ 2557849 h 3286897"/>
              <a:gd name="connsiteX36" fmla="*/ 82921 w 1133245"/>
              <a:gd name="connsiteY36" fmla="*/ 2656703 h 3286897"/>
              <a:gd name="connsiteX37" fmla="*/ 58207 w 1133245"/>
              <a:gd name="connsiteY37" fmla="*/ 2730843 h 3286897"/>
              <a:gd name="connsiteX38" fmla="*/ 45851 w 1133245"/>
              <a:gd name="connsiteY38" fmla="*/ 2767914 h 3286897"/>
              <a:gd name="connsiteX39" fmla="*/ 58207 w 1133245"/>
              <a:gd name="connsiteY39" fmla="*/ 3002692 h 3286897"/>
              <a:gd name="connsiteX40" fmla="*/ 70564 w 1133245"/>
              <a:gd name="connsiteY40" fmla="*/ 3052119 h 3286897"/>
              <a:gd name="connsiteX41" fmla="*/ 107634 w 1133245"/>
              <a:gd name="connsiteY41" fmla="*/ 3089189 h 3286897"/>
              <a:gd name="connsiteX42" fmla="*/ 144705 w 1133245"/>
              <a:gd name="connsiteY42" fmla="*/ 3163330 h 3286897"/>
              <a:gd name="connsiteX43" fmla="*/ 181775 w 1133245"/>
              <a:gd name="connsiteY43" fmla="*/ 3188043 h 3286897"/>
              <a:gd name="connsiteX44" fmla="*/ 231202 w 1133245"/>
              <a:gd name="connsiteY44" fmla="*/ 3225114 h 3286897"/>
              <a:gd name="connsiteX45" fmla="*/ 280629 w 1133245"/>
              <a:gd name="connsiteY45" fmla="*/ 3237470 h 3286897"/>
              <a:gd name="connsiteX46" fmla="*/ 404197 w 1133245"/>
              <a:gd name="connsiteY46" fmla="*/ 3286897 h 3286897"/>
              <a:gd name="connsiteX47" fmla="*/ 713115 w 1133245"/>
              <a:gd name="connsiteY47" fmla="*/ 3274541 h 3286897"/>
              <a:gd name="connsiteX48" fmla="*/ 811969 w 1133245"/>
              <a:gd name="connsiteY48" fmla="*/ 3249827 h 3286897"/>
              <a:gd name="connsiteX49" fmla="*/ 861397 w 1133245"/>
              <a:gd name="connsiteY49" fmla="*/ 3225114 h 3286897"/>
              <a:gd name="connsiteX50" fmla="*/ 935537 w 1133245"/>
              <a:gd name="connsiteY50" fmla="*/ 3200400 h 3286897"/>
              <a:gd name="connsiteX51" fmla="*/ 1046748 w 1133245"/>
              <a:gd name="connsiteY51" fmla="*/ 3113903 h 3286897"/>
              <a:gd name="connsiteX52" fmla="*/ 1083818 w 1133245"/>
              <a:gd name="connsiteY52" fmla="*/ 3039762 h 3286897"/>
              <a:gd name="connsiteX53" fmla="*/ 1108532 w 1133245"/>
              <a:gd name="connsiteY53" fmla="*/ 2965622 h 3286897"/>
              <a:gd name="connsiteX54" fmla="*/ 1133245 w 1133245"/>
              <a:gd name="connsiteY54" fmla="*/ 2916195 h 3286897"/>
              <a:gd name="connsiteX55" fmla="*/ 1120888 w 1133245"/>
              <a:gd name="connsiteY55" fmla="*/ 2582562 h 3286897"/>
              <a:gd name="connsiteX56" fmla="*/ 1096175 w 1133245"/>
              <a:gd name="connsiteY56" fmla="*/ 2483708 h 3286897"/>
              <a:gd name="connsiteX57" fmla="*/ 1059105 w 1133245"/>
              <a:gd name="connsiteY57" fmla="*/ 2360141 h 3286897"/>
              <a:gd name="connsiteX58" fmla="*/ 1046748 w 1133245"/>
              <a:gd name="connsiteY58" fmla="*/ 2323070 h 3286897"/>
              <a:gd name="connsiteX59" fmla="*/ 993645 w 1133245"/>
              <a:gd name="connsiteY59" fmla="*/ 2265270 h 3286897"/>
              <a:gd name="connsiteX60" fmla="*/ 929558 w 1133245"/>
              <a:gd name="connsiteY60" fmla="*/ 2174128 h 3286897"/>
              <a:gd name="connsiteX61" fmla="*/ 862922 w 1133245"/>
              <a:gd name="connsiteY61" fmla="*/ 2089592 h 3286897"/>
              <a:gd name="connsiteX62" fmla="*/ 825070 w 1133245"/>
              <a:gd name="connsiteY62" fmla="*/ 1983285 h 3286897"/>
              <a:gd name="connsiteX63" fmla="*/ 801562 w 1133245"/>
              <a:gd name="connsiteY63" fmla="*/ 1884814 h 3286897"/>
              <a:gd name="connsiteX64" fmla="*/ 789213 w 1133245"/>
              <a:gd name="connsiteY64" fmla="*/ 1813561 h 3286897"/>
              <a:gd name="connsiteX65" fmla="*/ 774899 w 1133245"/>
              <a:gd name="connsiteY65" fmla="*/ 1729946 h 3286897"/>
              <a:gd name="connsiteX66" fmla="*/ 762542 w 1133245"/>
              <a:gd name="connsiteY66" fmla="*/ 1631092 h 3286897"/>
              <a:gd name="connsiteX67" fmla="*/ 750186 w 1133245"/>
              <a:gd name="connsiteY67" fmla="*/ 1581665 h 3286897"/>
              <a:gd name="connsiteX68" fmla="*/ 762542 w 1133245"/>
              <a:gd name="connsiteY68" fmla="*/ 1186249 h 3286897"/>
              <a:gd name="connsiteX69" fmla="*/ 787256 w 1133245"/>
              <a:gd name="connsiteY69" fmla="*/ 1099751 h 3286897"/>
              <a:gd name="connsiteX70" fmla="*/ 824326 w 1133245"/>
              <a:gd name="connsiteY70" fmla="*/ 1050324 h 3286897"/>
              <a:gd name="connsiteX71" fmla="*/ 836683 w 1133245"/>
              <a:gd name="connsiteY71" fmla="*/ 1013254 h 3286897"/>
              <a:gd name="connsiteX72" fmla="*/ 898467 w 1133245"/>
              <a:gd name="connsiteY72" fmla="*/ 939114 h 3286897"/>
              <a:gd name="connsiteX73" fmla="*/ 923180 w 1133245"/>
              <a:gd name="connsiteY73" fmla="*/ 852616 h 3286897"/>
              <a:gd name="connsiteX74" fmla="*/ 935537 w 1133245"/>
              <a:gd name="connsiteY74" fmla="*/ 803189 h 3286897"/>
              <a:gd name="connsiteX75" fmla="*/ 960251 w 1133245"/>
              <a:gd name="connsiteY75" fmla="*/ 753762 h 3286897"/>
              <a:gd name="connsiteX76" fmla="*/ 984964 w 1133245"/>
              <a:gd name="connsiteY76" fmla="*/ 667265 h 3286897"/>
              <a:gd name="connsiteX77" fmla="*/ 997321 w 1133245"/>
              <a:gd name="connsiteY77" fmla="*/ 630195 h 3286897"/>
              <a:gd name="connsiteX78" fmla="*/ 1034391 w 1133245"/>
              <a:gd name="connsiteY78" fmla="*/ 494270 h 3286897"/>
              <a:gd name="connsiteX79" fmla="*/ 1022034 w 1133245"/>
              <a:gd name="connsiteY79" fmla="*/ 247135 h 3286897"/>
              <a:gd name="connsiteX80" fmla="*/ 1009678 w 1133245"/>
              <a:gd name="connsiteY80" fmla="*/ 210065 h 3286897"/>
              <a:gd name="connsiteX81" fmla="*/ 972607 w 1133245"/>
              <a:gd name="connsiteY81" fmla="*/ 172995 h 3286897"/>
              <a:gd name="connsiteX82" fmla="*/ 935537 w 1133245"/>
              <a:gd name="connsiteY82" fmla="*/ 123568 h 3286897"/>
              <a:gd name="connsiteX83" fmla="*/ 898467 w 1133245"/>
              <a:gd name="connsiteY83" fmla="*/ 98854 h 3286897"/>
              <a:gd name="connsiteX84" fmla="*/ 861397 w 1133245"/>
              <a:gd name="connsiteY84" fmla="*/ 61784 h 3286897"/>
              <a:gd name="connsiteX85" fmla="*/ 824326 w 1133245"/>
              <a:gd name="connsiteY85" fmla="*/ 49427 h 3286897"/>
              <a:gd name="connsiteX86" fmla="*/ 774899 w 1133245"/>
              <a:gd name="connsiteY86" fmla="*/ 24714 h 3286897"/>
              <a:gd name="connsiteX87" fmla="*/ 700759 w 1133245"/>
              <a:gd name="connsiteY87" fmla="*/ 0 h 3286897"/>
              <a:gd name="connsiteX88" fmla="*/ 515407 w 1133245"/>
              <a:gd name="connsiteY88" fmla="*/ 24714 h 3286897"/>
              <a:gd name="connsiteX89" fmla="*/ 444375 w 1133245"/>
              <a:gd name="connsiteY89" fmla="*/ 54451 h 3286897"/>
              <a:gd name="connsiteX90" fmla="*/ 413098 w 1133245"/>
              <a:gd name="connsiteY90" fmla="*/ 71683 h 3286897"/>
              <a:gd name="connsiteX91" fmla="*/ 371796 w 1133245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90966 w 1132931"/>
              <a:gd name="connsiteY14" fmla="*/ 1141941 h 3286897"/>
              <a:gd name="connsiteX15" fmla="*/ 129748 w 1132931"/>
              <a:gd name="connsiteY15" fmla="*/ 1162666 h 3286897"/>
              <a:gd name="connsiteX16" fmla="*/ 143055 w 1132931"/>
              <a:gd name="connsiteY16" fmla="*/ 1171412 h 3286897"/>
              <a:gd name="connsiteX17" fmla="*/ 148875 w 1132931"/>
              <a:gd name="connsiteY17" fmla="*/ 1161311 h 3286897"/>
              <a:gd name="connsiteX18" fmla="*/ 169843 w 1132931"/>
              <a:gd name="connsiteY18" fmla="*/ 1182780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45782 w 1132931"/>
              <a:gd name="connsiteY13" fmla="*/ 1100857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90966 w 1132931"/>
              <a:gd name="connsiteY15" fmla="*/ 1141941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48875 w 1132931"/>
              <a:gd name="connsiteY18" fmla="*/ 1161311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129748 w 1132931"/>
              <a:gd name="connsiteY16" fmla="*/ 1162666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69843 w 1132931"/>
              <a:gd name="connsiteY19" fmla="*/ 1182780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43055 w 1132931"/>
              <a:gd name="connsiteY17" fmla="*/ 117141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92762 w 1132931"/>
              <a:gd name="connsiteY18" fmla="*/ 1159353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89395 w 1132931"/>
              <a:gd name="connsiteY15" fmla="*/ 1132547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99840 w 1132931"/>
              <a:gd name="connsiteY19" fmla="*/ 1178689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200653 w 1132931"/>
              <a:gd name="connsiteY16" fmla="*/ 1152997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76400 w 1132931"/>
              <a:gd name="connsiteY18" fmla="*/ 1161585 h 3286897"/>
              <a:gd name="connsiteX19" fmla="*/ 186533 w 1132931"/>
              <a:gd name="connsiteY19" fmla="*/ 1189278 h 3286897"/>
              <a:gd name="connsiteX20" fmla="*/ 192460 w 1132931"/>
              <a:gd name="connsiteY20" fmla="*/ 1202307 h 3286897"/>
              <a:gd name="connsiteX21" fmla="*/ 228209 w 1132931"/>
              <a:gd name="connsiteY21" fmla="*/ 1230617 h 3286897"/>
              <a:gd name="connsiteX22" fmla="*/ 254509 w 1132931"/>
              <a:gd name="connsiteY22" fmla="*/ 1262137 h 3286897"/>
              <a:gd name="connsiteX23" fmla="*/ 318316 w 1132931"/>
              <a:gd name="connsiteY23" fmla="*/ 1287203 h 3286897"/>
              <a:gd name="connsiteX24" fmla="*/ 383762 w 1132931"/>
              <a:gd name="connsiteY24" fmla="*/ 1391365 h 3286897"/>
              <a:gd name="connsiteX25" fmla="*/ 429824 w 1132931"/>
              <a:gd name="connsiteY25" fmla="*/ 1463206 h 3286897"/>
              <a:gd name="connsiteX26" fmla="*/ 448061 w 1132931"/>
              <a:gd name="connsiteY26" fmla="*/ 1615956 h 3286897"/>
              <a:gd name="connsiteX27" fmla="*/ 439758 w 1132931"/>
              <a:gd name="connsiteY27" fmla="*/ 1731972 h 3286897"/>
              <a:gd name="connsiteX28" fmla="*/ 425767 w 1132931"/>
              <a:gd name="connsiteY28" fmla="*/ 1833052 h 3286897"/>
              <a:gd name="connsiteX29" fmla="*/ 391526 w 1132931"/>
              <a:gd name="connsiteY29" fmla="*/ 2125362 h 3286897"/>
              <a:gd name="connsiteX30" fmla="*/ 366812 w 1132931"/>
              <a:gd name="connsiteY30" fmla="*/ 2162433 h 3286897"/>
              <a:gd name="connsiteX31" fmla="*/ 342099 w 1132931"/>
              <a:gd name="connsiteY31" fmla="*/ 2211860 h 3286897"/>
              <a:gd name="connsiteX32" fmla="*/ 292672 w 1132931"/>
              <a:gd name="connsiteY32" fmla="*/ 2286000 h 3286897"/>
              <a:gd name="connsiteX33" fmla="*/ 230888 w 1132931"/>
              <a:gd name="connsiteY33" fmla="*/ 2372497 h 3286897"/>
              <a:gd name="connsiteX34" fmla="*/ 193818 w 1132931"/>
              <a:gd name="connsiteY34" fmla="*/ 2446638 h 3286897"/>
              <a:gd name="connsiteX35" fmla="*/ 181461 w 1132931"/>
              <a:gd name="connsiteY35" fmla="*/ 2483708 h 3286897"/>
              <a:gd name="connsiteX36" fmla="*/ 119677 w 1132931"/>
              <a:gd name="connsiteY36" fmla="*/ 2557849 h 3286897"/>
              <a:gd name="connsiteX37" fmla="*/ 82607 w 1132931"/>
              <a:gd name="connsiteY37" fmla="*/ 2656703 h 3286897"/>
              <a:gd name="connsiteX38" fmla="*/ 57893 w 1132931"/>
              <a:gd name="connsiteY38" fmla="*/ 2730843 h 3286897"/>
              <a:gd name="connsiteX39" fmla="*/ 45537 w 1132931"/>
              <a:gd name="connsiteY39" fmla="*/ 2767914 h 3286897"/>
              <a:gd name="connsiteX40" fmla="*/ 57893 w 1132931"/>
              <a:gd name="connsiteY40" fmla="*/ 3002692 h 3286897"/>
              <a:gd name="connsiteX41" fmla="*/ 70250 w 1132931"/>
              <a:gd name="connsiteY41" fmla="*/ 3052119 h 3286897"/>
              <a:gd name="connsiteX42" fmla="*/ 107320 w 1132931"/>
              <a:gd name="connsiteY42" fmla="*/ 3089189 h 3286897"/>
              <a:gd name="connsiteX43" fmla="*/ 144391 w 1132931"/>
              <a:gd name="connsiteY43" fmla="*/ 3163330 h 3286897"/>
              <a:gd name="connsiteX44" fmla="*/ 181461 w 1132931"/>
              <a:gd name="connsiteY44" fmla="*/ 3188043 h 3286897"/>
              <a:gd name="connsiteX45" fmla="*/ 230888 w 1132931"/>
              <a:gd name="connsiteY45" fmla="*/ 3225114 h 3286897"/>
              <a:gd name="connsiteX46" fmla="*/ 280315 w 1132931"/>
              <a:gd name="connsiteY46" fmla="*/ 3237470 h 3286897"/>
              <a:gd name="connsiteX47" fmla="*/ 403883 w 1132931"/>
              <a:gd name="connsiteY47" fmla="*/ 3286897 h 3286897"/>
              <a:gd name="connsiteX48" fmla="*/ 712801 w 1132931"/>
              <a:gd name="connsiteY48" fmla="*/ 3274541 h 3286897"/>
              <a:gd name="connsiteX49" fmla="*/ 811655 w 1132931"/>
              <a:gd name="connsiteY49" fmla="*/ 3249827 h 3286897"/>
              <a:gd name="connsiteX50" fmla="*/ 861083 w 1132931"/>
              <a:gd name="connsiteY50" fmla="*/ 3225114 h 3286897"/>
              <a:gd name="connsiteX51" fmla="*/ 935223 w 1132931"/>
              <a:gd name="connsiteY51" fmla="*/ 3200400 h 3286897"/>
              <a:gd name="connsiteX52" fmla="*/ 1046434 w 1132931"/>
              <a:gd name="connsiteY52" fmla="*/ 3113903 h 3286897"/>
              <a:gd name="connsiteX53" fmla="*/ 1083504 w 1132931"/>
              <a:gd name="connsiteY53" fmla="*/ 3039762 h 3286897"/>
              <a:gd name="connsiteX54" fmla="*/ 1108218 w 1132931"/>
              <a:gd name="connsiteY54" fmla="*/ 2965622 h 3286897"/>
              <a:gd name="connsiteX55" fmla="*/ 1132931 w 1132931"/>
              <a:gd name="connsiteY55" fmla="*/ 2916195 h 3286897"/>
              <a:gd name="connsiteX56" fmla="*/ 1120574 w 1132931"/>
              <a:gd name="connsiteY56" fmla="*/ 2582562 h 3286897"/>
              <a:gd name="connsiteX57" fmla="*/ 1095861 w 1132931"/>
              <a:gd name="connsiteY57" fmla="*/ 2483708 h 3286897"/>
              <a:gd name="connsiteX58" fmla="*/ 1058791 w 1132931"/>
              <a:gd name="connsiteY58" fmla="*/ 2360141 h 3286897"/>
              <a:gd name="connsiteX59" fmla="*/ 1046434 w 1132931"/>
              <a:gd name="connsiteY59" fmla="*/ 2323070 h 3286897"/>
              <a:gd name="connsiteX60" fmla="*/ 993331 w 1132931"/>
              <a:gd name="connsiteY60" fmla="*/ 2265270 h 3286897"/>
              <a:gd name="connsiteX61" fmla="*/ 929244 w 1132931"/>
              <a:gd name="connsiteY61" fmla="*/ 2174128 h 3286897"/>
              <a:gd name="connsiteX62" fmla="*/ 862608 w 1132931"/>
              <a:gd name="connsiteY62" fmla="*/ 2089592 h 3286897"/>
              <a:gd name="connsiteX63" fmla="*/ 824756 w 1132931"/>
              <a:gd name="connsiteY63" fmla="*/ 1983285 h 3286897"/>
              <a:gd name="connsiteX64" fmla="*/ 801248 w 1132931"/>
              <a:gd name="connsiteY64" fmla="*/ 1884814 h 3286897"/>
              <a:gd name="connsiteX65" fmla="*/ 788899 w 1132931"/>
              <a:gd name="connsiteY65" fmla="*/ 1813561 h 3286897"/>
              <a:gd name="connsiteX66" fmla="*/ 774585 w 1132931"/>
              <a:gd name="connsiteY66" fmla="*/ 1729946 h 3286897"/>
              <a:gd name="connsiteX67" fmla="*/ 762228 w 1132931"/>
              <a:gd name="connsiteY67" fmla="*/ 1631092 h 3286897"/>
              <a:gd name="connsiteX68" fmla="*/ 749872 w 1132931"/>
              <a:gd name="connsiteY68" fmla="*/ 1581665 h 3286897"/>
              <a:gd name="connsiteX69" fmla="*/ 762228 w 1132931"/>
              <a:gd name="connsiteY69" fmla="*/ 1186249 h 3286897"/>
              <a:gd name="connsiteX70" fmla="*/ 786942 w 1132931"/>
              <a:gd name="connsiteY70" fmla="*/ 1099751 h 3286897"/>
              <a:gd name="connsiteX71" fmla="*/ 824012 w 1132931"/>
              <a:gd name="connsiteY71" fmla="*/ 1050324 h 3286897"/>
              <a:gd name="connsiteX72" fmla="*/ 836369 w 1132931"/>
              <a:gd name="connsiteY72" fmla="*/ 1013254 h 3286897"/>
              <a:gd name="connsiteX73" fmla="*/ 898153 w 1132931"/>
              <a:gd name="connsiteY73" fmla="*/ 939114 h 3286897"/>
              <a:gd name="connsiteX74" fmla="*/ 922866 w 1132931"/>
              <a:gd name="connsiteY74" fmla="*/ 852616 h 3286897"/>
              <a:gd name="connsiteX75" fmla="*/ 935223 w 1132931"/>
              <a:gd name="connsiteY75" fmla="*/ 803189 h 3286897"/>
              <a:gd name="connsiteX76" fmla="*/ 959937 w 1132931"/>
              <a:gd name="connsiteY76" fmla="*/ 753762 h 3286897"/>
              <a:gd name="connsiteX77" fmla="*/ 984650 w 1132931"/>
              <a:gd name="connsiteY77" fmla="*/ 667265 h 3286897"/>
              <a:gd name="connsiteX78" fmla="*/ 997007 w 1132931"/>
              <a:gd name="connsiteY78" fmla="*/ 630195 h 3286897"/>
              <a:gd name="connsiteX79" fmla="*/ 1034077 w 1132931"/>
              <a:gd name="connsiteY79" fmla="*/ 494270 h 3286897"/>
              <a:gd name="connsiteX80" fmla="*/ 1021720 w 1132931"/>
              <a:gd name="connsiteY80" fmla="*/ 247135 h 3286897"/>
              <a:gd name="connsiteX81" fmla="*/ 1009364 w 1132931"/>
              <a:gd name="connsiteY81" fmla="*/ 210065 h 3286897"/>
              <a:gd name="connsiteX82" fmla="*/ 972293 w 1132931"/>
              <a:gd name="connsiteY82" fmla="*/ 172995 h 3286897"/>
              <a:gd name="connsiteX83" fmla="*/ 935223 w 1132931"/>
              <a:gd name="connsiteY83" fmla="*/ 123568 h 3286897"/>
              <a:gd name="connsiteX84" fmla="*/ 898153 w 1132931"/>
              <a:gd name="connsiteY84" fmla="*/ 98854 h 3286897"/>
              <a:gd name="connsiteX85" fmla="*/ 861083 w 1132931"/>
              <a:gd name="connsiteY85" fmla="*/ 61784 h 3286897"/>
              <a:gd name="connsiteX86" fmla="*/ 824012 w 1132931"/>
              <a:gd name="connsiteY86" fmla="*/ 49427 h 3286897"/>
              <a:gd name="connsiteX87" fmla="*/ 774585 w 1132931"/>
              <a:gd name="connsiteY87" fmla="*/ 24714 h 3286897"/>
              <a:gd name="connsiteX88" fmla="*/ 700445 w 1132931"/>
              <a:gd name="connsiteY88" fmla="*/ 0 h 3286897"/>
              <a:gd name="connsiteX89" fmla="*/ 515093 w 1132931"/>
              <a:gd name="connsiteY89" fmla="*/ 24714 h 3286897"/>
              <a:gd name="connsiteX90" fmla="*/ 444061 w 1132931"/>
              <a:gd name="connsiteY90" fmla="*/ 54451 h 3286897"/>
              <a:gd name="connsiteX91" fmla="*/ 412784 w 1132931"/>
              <a:gd name="connsiteY91" fmla="*/ 71683 h 3286897"/>
              <a:gd name="connsiteX92" fmla="*/ 371482 w 1132931"/>
              <a:gd name="connsiteY92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706 w 1132931"/>
              <a:gd name="connsiteY16" fmla="*/ 1153338 h 3286897"/>
              <a:gd name="connsiteX17" fmla="*/ 176033 w 1132931"/>
              <a:gd name="connsiteY17" fmla="*/ 1170942 h 3286897"/>
              <a:gd name="connsiteX18" fmla="*/ 186533 w 1132931"/>
              <a:gd name="connsiteY18" fmla="*/ 1189278 h 3286897"/>
              <a:gd name="connsiteX19" fmla="*/ 192460 w 1132931"/>
              <a:gd name="connsiteY19" fmla="*/ 1202307 h 3286897"/>
              <a:gd name="connsiteX20" fmla="*/ 228209 w 1132931"/>
              <a:gd name="connsiteY20" fmla="*/ 1230617 h 3286897"/>
              <a:gd name="connsiteX21" fmla="*/ 254509 w 1132931"/>
              <a:gd name="connsiteY21" fmla="*/ 1262137 h 3286897"/>
              <a:gd name="connsiteX22" fmla="*/ 318316 w 1132931"/>
              <a:gd name="connsiteY22" fmla="*/ 1287203 h 3286897"/>
              <a:gd name="connsiteX23" fmla="*/ 383762 w 1132931"/>
              <a:gd name="connsiteY23" fmla="*/ 1391365 h 3286897"/>
              <a:gd name="connsiteX24" fmla="*/ 429824 w 1132931"/>
              <a:gd name="connsiteY24" fmla="*/ 1463206 h 3286897"/>
              <a:gd name="connsiteX25" fmla="*/ 448061 w 1132931"/>
              <a:gd name="connsiteY25" fmla="*/ 1615956 h 3286897"/>
              <a:gd name="connsiteX26" fmla="*/ 439758 w 1132931"/>
              <a:gd name="connsiteY26" fmla="*/ 1731972 h 3286897"/>
              <a:gd name="connsiteX27" fmla="*/ 425767 w 1132931"/>
              <a:gd name="connsiteY27" fmla="*/ 1833052 h 3286897"/>
              <a:gd name="connsiteX28" fmla="*/ 391526 w 1132931"/>
              <a:gd name="connsiteY28" fmla="*/ 2125362 h 3286897"/>
              <a:gd name="connsiteX29" fmla="*/ 366812 w 1132931"/>
              <a:gd name="connsiteY29" fmla="*/ 2162433 h 3286897"/>
              <a:gd name="connsiteX30" fmla="*/ 342099 w 1132931"/>
              <a:gd name="connsiteY30" fmla="*/ 2211860 h 3286897"/>
              <a:gd name="connsiteX31" fmla="*/ 292672 w 1132931"/>
              <a:gd name="connsiteY31" fmla="*/ 2286000 h 3286897"/>
              <a:gd name="connsiteX32" fmla="*/ 230888 w 1132931"/>
              <a:gd name="connsiteY32" fmla="*/ 2372497 h 3286897"/>
              <a:gd name="connsiteX33" fmla="*/ 193818 w 1132931"/>
              <a:gd name="connsiteY33" fmla="*/ 2446638 h 3286897"/>
              <a:gd name="connsiteX34" fmla="*/ 181461 w 1132931"/>
              <a:gd name="connsiteY34" fmla="*/ 2483708 h 3286897"/>
              <a:gd name="connsiteX35" fmla="*/ 119677 w 1132931"/>
              <a:gd name="connsiteY35" fmla="*/ 2557849 h 3286897"/>
              <a:gd name="connsiteX36" fmla="*/ 82607 w 1132931"/>
              <a:gd name="connsiteY36" fmla="*/ 2656703 h 3286897"/>
              <a:gd name="connsiteX37" fmla="*/ 57893 w 1132931"/>
              <a:gd name="connsiteY37" fmla="*/ 2730843 h 3286897"/>
              <a:gd name="connsiteX38" fmla="*/ 45537 w 1132931"/>
              <a:gd name="connsiteY38" fmla="*/ 2767914 h 3286897"/>
              <a:gd name="connsiteX39" fmla="*/ 57893 w 1132931"/>
              <a:gd name="connsiteY39" fmla="*/ 3002692 h 3286897"/>
              <a:gd name="connsiteX40" fmla="*/ 70250 w 1132931"/>
              <a:gd name="connsiteY40" fmla="*/ 3052119 h 3286897"/>
              <a:gd name="connsiteX41" fmla="*/ 107320 w 1132931"/>
              <a:gd name="connsiteY41" fmla="*/ 3089189 h 3286897"/>
              <a:gd name="connsiteX42" fmla="*/ 144391 w 1132931"/>
              <a:gd name="connsiteY42" fmla="*/ 3163330 h 3286897"/>
              <a:gd name="connsiteX43" fmla="*/ 181461 w 1132931"/>
              <a:gd name="connsiteY43" fmla="*/ 3188043 h 3286897"/>
              <a:gd name="connsiteX44" fmla="*/ 230888 w 1132931"/>
              <a:gd name="connsiteY44" fmla="*/ 3225114 h 3286897"/>
              <a:gd name="connsiteX45" fmla="*/ 280315 w 1132931"/>
              <a:gd name="connsiteY45" fmla="*/ 3237470 h 3286897"/>
              <a:gd name="connsiteX46" fmla="*/ 403883 w 1132931"/>
              <a:gd name="connsiteY46" fmla="*/ 3286897 h 3286897"/>
              <a:gd name="connsiteX47" fmla="*/ 712801 w 1132931"/>
              <a:gd name="connsiteY47" fmla="*/ 3274541 h 3286897"/>
              <a:gd name="connsiteX48" fmla="*/ 811655 w 1132931"/>
              <a:gd name="connsiteY48" fmla="*/ 3249827 h 3286897"/>
              <a:gd name="connsiteX49" fmla="*/ 861083 w 1132931"/>
              <a:gd name="connsiteY49" fmla="*/ 3225114 h 3286897"/>
              <a:gd name="connsiteX50" fmla="*/ 935223 w 1132931"/>
              <a:gd name="connsiteY50" fmla="*/ 3200400 h 3286897"/>
              <a:gd name="connsiteX51" fmla="*/ 1046434 w 1132931"/>
              <a:gd name="connsiteY51" fmla="*/ 3113903 h 3286897"/>
              <a:gd name="connsiteX52" fmla="*/ 1083504 w 1132931"/>
              <a:gd name="connsiteY52" fmla="*/ 3039762 h 3286897"/>
              <a:gd name="connsiteX53" fmla="*/ 1108218 w 1132931"/>
              <a:gd name="connsiteY53" fmla="*/ 2965622 h 3286897"/>
              <a:gd name="connsiteX54" fmla="*/ 1132931 w 1132931"/>
              <a:gd name="connsiteY54" fmla="*/ 2916195 h 3286897"/>
              <a:gd name="connsiteX55" fmla="*/ 1120574 w 1132931"/>
              <a:gd name="connsiteY55" fmla="*/ 2582562 h 3286897"/>
              <a:gd name="connsiteX56" fmla="*/ 1095861 w 1132931"/>
              <a:gd name="connsiteY56" fmla="*/ 2483708 h 3286897"/>
              <a:gd name="connsiteX57" fmla="*/ 1058791 w 1132931"/>
              <a:gd name="connsiteY57" fmla="*/ 2360141 h 3286897"/>
              <a:gd name="connsiteX58" fmla="*/ 1046434 w 1132931"/>
              <a:gd name="connsiteY58" fmla="*/ 2323070 h 3286897"/>
              <a:gd name="connsiteX59" fmla="*/ 993331 w 1132931"/>
              <a:gd name="connsiteY59" fmla="*/ 2265270 h 3286897"/>
              <a:gd name="connsiteX60" fmla="*/ 929244 w 1132931"/>
              <a:gd name="connsiteY60" fmla="*/ 2174128 h 3286897"/>
              <a:gd name="connsiteX61" fmla="*/ 862608 w 1132931"/>
              <a:gd name="connsiteY61" fmla="*/ 2089592 h 3286897"/>
              <a:gd name="connsiteX62" fmla="*/ 824756 w 1132931"/>
              <a:gd name="connsiteY62" fmla="*/ 1983285 h 3286897"/>
              <a:gd name="connsiteX63" fmla="*/ 801248 w 1132931"/>
              <a:gd name="connsiteY63" fmla="*/ 1884814 h 3286897"/>
              <a:gd name="connsiteX64" fmla="*/ 788899 w 1132931"/>
              <a:gd name="connsiteY64" fmla="*/ 1813561 h 3286897"/>
              <a:gd name="connsiteX65" fmla="*/ 774585 w 1132931"/>
              <a:gd name="connsiteY65" fmla="*/ 1729946 h 3286897"/>
              <a:gd name="connsiteX66" fmla="*/ 762228 w 1132931"/>
              <a:gd name="connsiteY66" fmla="*/ 1631092 h 3286897"/>
              <a:gd name="connsiteX67" fmla="*/ 749872 w 1132931"/>
              <a:gd name="connsiteY67" fmla="*/ 1581665 h 3286897"/>
              <a:gd name="connsiteX68" fmla="*/ 762228 w 1132931"/>
              <a:gd name="connsiteY68" fmla="*/ 1186249 h 3286897"/>
              <a:gd name="connsiteX69" fmla="*/ 786942 w 1132931"/>
              <a:gd name="connsiteY69" fmla="*/ 1099751 h 3286897"/>
              <a:gd name="connsiteX70" fmla="*/ 824012 w 1132931"/>
              <a:gd name="connsiteY70" fmla="*/ 1050324 h 3286897"/>
              <a:gd name="connsiteX71" fmla="*/ 836369 w 1132931"/>
              <a:gd name="connsiteY71" fmla="*/ 1013254 h 3286897"/>
              <a:gd name="connsiteX72" fmla="*/ 898153 w 1132931"/>
              <a:gd name="connsiteY72" fmla="*/ 939114 h 3286897"/>
              <a:gd name="connsiteX73" fmla="*/ 922866 w 1132931"/>
              <a:gd name="connsiteY73" fmla="*/ 852616 h 3286897"/>
              <a:gd name="connsiteX74" fmla="*/ 935223 w 1132931"/>
              <a:gd name="connsiteY74" fmla="*/ 803189 h 3286897"/>
              <a:gd name="connsiteX75" fmla="*/ 959937 w 1132931"/>
              <a:gd name="connsiteY75" fmla="*/ 753762 h 3286897"/>
              <a:gd name="connsiteX76" fmla="*/ 984650 w 1132931"/>
              <a:gd name="connsiteY76" fmla="*/ 667265 h 3286897"/>
              <a:gd name="connsiteX77" fmla="*/ 997007 w 1132931"/>
              <a:gd name="connsiteY77" fmla="*/ 630195 h 3286897"/>
              <a:gd name="connsiteX78" fmla="*/ 1034077 w 1132931"/>
              <a:gd name="connsiteY78" fmla="*/ 494270 h 3286897"/>
              <a:gd name="connsiteX79" fmla="*/ 1021720 w 1132931"/>
              <a:gd name="connsiteY79" fmla="*/ 247135 h 3286897"/>
              <a:gd name="connsiteX80" fmla="*/ 1009364 w 1132931"/>
              <a:gd name="connsiteY80" fmla="*/ 210065 h 3286897"/>
              <a:gd name="connsiteX81" fmla="*/ 972293 w 1132931"/>
              <a:gd name="connsiteY81" fmla="*/ 172995 h 3286897"/>
              <a:gd name="connsiteX82" fmla="*/ 935223 w 1132931"/>
              <a:gd name="connsiteY82" fmla="*/ 123568 h 3286897"/>
              <a:gd name="connsiteX83" fmla="*/ 898153 w 1132931"/>
              <a:gd name="connsiteY83" fmla="*/ 98854 h 3286897"/>
              <a:gd name="connsiteX84" fmla="*/ 861083 w 1132931"/>
              <a:gd name="connsiteY84" fmla="*/ 61784 h 3286897"/>
              <a:gd name="connsiteX85" fmla="*/ 824012 w 1132931"/>
              <a:gd name="connsiteY85" fmla="*/ 49427 h 3286897"/>
              <a:gd name="connsiteX86" fmla="*/ 774585 w 1132931"/>
              <a:gd name="connsiteY86" fmla="*/ 24714 h 3286897"/>
              <a:gd name="connsiteX87" fmla="*/ 700445 w 1132931"/>
              <a:gd name="connsiteY87" fmla="*/ 0 h 3286897"/>
              <a:gd name="connsiteX88" fmla="*/ 515093 w 1132931"/>
              <a:gd name="connsiteY88" fmla="*/ 24714 h 3286897"/>
              <a:gd name="connsiteX89" fmla="*/ 444061 w 1132931"/>
              <a:gd name="connsiteY89" fmla="*/ 54451 h 3286897"/>
              <a:gd name="connsiteX90" fmla="*/ 412784 w 1132931"/>
              <a:gd name="connsiteY90" fmla="*/ 71683 h 3286897"/>
              <a:gd name="connsiteX91" fmla="*/ 371482 w 1132931"/>
              <a:gd name="connsiteY91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6646 w 1132931"/>
              <a:gd name="connsiteY14" fmla="*/ 111037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59009 w 1132931"/>
              <a:gd name="connsiteY14" fmla="*/ 1115703 h 3286897"/>
              <a:gd name="connsiteX15" fmla="*/ 170559 w 1132931"/>
              <a:gd name="connsiteY15" fmla="*/ 1139143 h 3286897"/>
              <a:gd name="connsiteX16" fmla="*/ 176033 w 1132931"/>
              <a:gd name="connsiteY16" fmla="*/ 1170942 h 3286897"/>
              <a:gd name="connsiteX17" fmla="*/ 186533 w 1132931"/>
              <a:gd name="connsiteY17" fmla="*/ 1189278 h 3286897"/>
              <a:gd name="connsiteX18" fmla="*/ 192460 w 1132931"/>
              <a:gd name="connsiteY18" fmla="*/ 1202307 h 3286897"/>
              <a:gd name="connsiteX19" fmla="*/ 228209 w 1132931"/>
              <a:gd name="connsiteY19" fmla="*/ 1230617 h 3286897"/>
              <a:gd name="connsiteX20" fmla="*/ 254509 w 1132931"/>
              <a:gd name="connsiteY20" fmla="*/ 1262137 h 3286897"/>
              <a:gd name="connsiteX21" fmla="*/ 318316 w 1132931"/>
              <a:gd name="connsiteY21" fmla="*/ 1287203 h 3286897"/>
              <a:gd name="connsiteX22" fmla="*/ 383762 w 1132931"/>
              <a:gd name="connsiteY22" fmla="*/ 1391365 h 3286897"/>
              <a:gd name="connsiteX23" fmla="*/ 429824 w 1132931"/>
              <a:gd name="connsiteY23" fmla="*/ 1463206 h 3286897"/>
              <a:gd name="connsiteX24" fmla="*/ 448061 w 1132931"/>
              <a:gd name="connsiteY24" fmla="*/ 1615956 h 3286897"/>
              <a:gd name="connsiteX25" fmla="*/ 439758 w 1132931"/>
              <a:gd name="connsiteY25" fmla="*/ 1731972 h 3286897"/>
              <a:gd name="connsiteX26" fmla="*/ 425767 w 1132931"/>
              <a:gd name="connsiteY26" fmla="*/ 1833052 h 3286897"/>
              <a:gd name="connsiteX27" fmla="*/ 391526 w 1132931"/>
              <a:gd name="connsiteY27" fmla="*/ 2125362 h 3286897"/>
              <a:gd name="connsiteX28" fmla="*/ 366812 w 1132931"/>
              <a:gd name="connsiteY28" fmla="*/ 2162433 h 3286897"/>
              <a:gd name="connsiteX29" fmla="*/ 342099 w 1132931"/>
              <a:gd name="connsiteY29" fmla="*/ 2211860 h 3286897"/>
              <a:gd name="connsiteX30" fmla="*/ 292672 w 1132931"/>
              <a:gd name="connsiteY30" fmla="*/ 2286000 h 3286897"/>
              <a:gd name="connsiteX31" fmla="*/ 230888 w 1132931"/>
              <a:gd name="connsiteY31" fmla="*/ 2372497 h 3286897"/>
              <a:gd name="connsiteX32" fmla="*/ 193818 w 1132931"/>
              <a:gd name="connsiteY32" fmla="*/ 2446638 h 3286897"/>
              <a:gd name="connsiteX33" fmla="*/ 181461 w 1132931"/>
              <a:gd name="connsiteY33" fmla="*/ 2483708 h 3286897"/>
              <a:gd name="connsiteX34" fmla="*/ 119677 w 1132931"/>
              <a:gd name="connsiteY34" fmla="*/ 2557849 h 3286897"/>
              <a:gd name="connsiteX35" fmla="*/ 82607 w 1132931"/>
              <a:gd name="connsiteY35" fmla="*/ 2656703 h 3286897"/>
              <a:gd name="connsiteX36" fmla="*/ 57893 w 1132931"/>
              <a:gd name="connsiteY36" fmla="*/ 2730843 h 3286897"/>
              <a:gd name="connsiteX37" fmla="*/ 45537 w 1132931"/>
              <a:gd name="connsiteY37" fmla="*/ 2767914 h 3286897"/>
              <a:gd name="connsiteX38" fmla="*/ 57893 w 1132931"/>
              <a:gd name="connsiteY38" fmla="*/ 3002692 h 3286897"/>
              <a:gd name="connsiteX39" fmla="*/ 70250 w 1132931"/>
              <a:gd name="connsiteY39" fmla="*/ 3052119 h 3286897"/>
              <a:gd name="connsiteX40" fmla="*/ 107320 w 1132931"/>
              <a:gd name="connsiteY40" fmla="*/ 3089189 h 3286897"/>
              <a:gd name="connsiteX41" fmla="*/ 144391 w 1132931"/>
              <a:gd name="connsiteY41" fmla="*/ 3163330 h 3286897"/>
              <a:gd name="connsiteX42" fmla="*/ 181461 w 1132931"/>
              <a:gd name="connsiteY42" fmla="*/ 3188043 h 3286897"/>
              <a:gd name="connsiteX43" fmla="*/ 230888 w 1132931"/>
              <a:gd name="connsiteY43" fmla="*/ 3225114 h 3286897"/>
              <a:gd name="connsiteX44" fmla="*/ 280315 w 1132931"/>
              <a:gd name="connsiteY44" fmla="*/ 3237470 h 3286897"/>
              <a:gd name="connsiteX45" fmla="*/ 403883 w 1132931"/>
              <a:gd name="connsiteY45" fmla="*/ 3286897 h 3286897"/>
              <a:gd name="connsiteX46" fmla="*/ 712801 w 1132931"/>
              <a:gd name="connsiteY46" fmla="*/ 3274541 h 3286897"/>
              <a:gd name="connsiteX47" fmla="*/ 811655 w 1132931"/>
              <a:gd name="connsiteY47" fmla="*/ 3249827 h 3286897"/>
              <a:gd name="connsiteX48" fmla="*/ 861083 w 1132931"/>
              <a:gd name="connsiteY48" fmla="*/ 3225114 h 3286897"/>
              <a:gd name="connsiteX49" fmla="*/ 935223 w 1132931"/>
              <a:gd name="connsiteY49" fmla="*/ 3200400 h 3286897"/>
              <a:gd name="connsiteX50" fmla="*/ 1046434 w 1132931"/>
              <a:gd name="connsiteY50" fmla="*/ 3113903 h 3286897"/>
              <a:gd name="connsiteX51" fmla="*/ 1083504 w 1132931"/>
              <a:gd name="connsiteY51" fmla="*/ 3039762 h 3286897"/>
              <a:gd name="connsiteX52" fmla="*/ 1108218 w 1132931"/>
              <a:gd name="connsiteY52" fmla="*/ 2965622 h 3286897"/>
              <a:gd name="connsiteX53" fmla="*/ 1132931 w 1132931"/>
              <a:gd name="connsiteY53" fmla="*/ 2916195 h 3286897"/>
              <a:gd name="connsiteX54" fmla="*/ 1120574 w 1132931"/>
              <a:gd name="connsiteY54" fmla="*/ 2582562 h 3286897"/>
              <a:gd name="connsiteX55" fmla="*/ 1095861 w 1132931"/>
              <a:gd name="connsiteY55" fmla="*/ 2483708 h 3286897"/>
              <a:gd name="connsiteX56" fmla="*/ 1058791 w 1132931"/>
              <a:gd name="connsiteY56" fmla="*/ 2360141 h 3286897"/>
              <a:gd name="connsiteX57" fmla="*/ 1046434 w 1132931"/>
              <a:gd name="connsiteY57" fmla="*/ 2323070 h 3286897"/>
              <a:gd name="connsiteX58" fmla="*/ 993331 w 1132931"/>
              <a:gd name="connsiteY58" fmla="*/ 2265270 h 3286897"/>
              <a:gd name="connsiteX59" fmla="*/ 929244 w 1132931"/>
              <a:gd name="connsiteY59" fmla="*/ 2174128 h 3286897"/>
              <a:gd name="connsiteX60" fmla="*/ 862608 w 1132931"/>
              <a:gd name="connsiteY60" fmla="*/ 2089592 h 3286897"/>
              <a:gd name="connsiteX61" fmla="*/ 824756 w 1132931"/>
              <a:gd name="connsiteY61" fmla="*/ 1983285 h 3286897"/>
              <a:gd name="connsiteX62" fmla="*/ 801248 w 1132931"/>
              <a:gd name="connsiteY62" fmla="*/ 1884814 h 3286897"/>
              <a:gd name="connsiteX63" fmla="*/ 788899 w 1132931"/>
              <a:gd name="connsiteY63" fmla="*/ 1813561 h 3286897"/>
              <a:gd name="connsiteX64" fmla="*/ 774585 w 1132931"/>
              <a:gd name="connsiteY64" fmla="*/ 1729946 h 3286897"/>
              <a:gd name="connsiteX65" fmla="*/ 762228 w 1132931"/>
              <a:gd name="connsiteY65" fmla="*/ 1631092 h 3286897"/>
              <a:gd name="connsiteX66" fmla="*/ 749872 w 1132931"/>
              <a:gd name="connsiteY66" fmla="*/ 1581665 h 3286897"/>
              <a:gd name="connsiteX67" fmla="*/ 762228 w 1132931"/>
              <a:gd name="connsiteY67" fmla="*/ 1186249 h 3286897"/>
              <a:gd name="connsiteX68" fmla="*/ 786942 w 1132931"/>
              <a:gd name="connsiteY68" fmla="*/ 1099751 h 3286897"/>
              <a:gd name="connsiteX69" fmla="*/ 824012 w 1132931"/>
              <a:gd name="connsiteY69" fmla="*/ 1050324 h 3286897"/>
              <a:gd name="connsiteX70" fmla="*/ 836369 w 1132931"/>
              <a:gd name="connsiteY70" fmla="*/ 1013254 h 3286897"/>
              <a:gd name="connsiteX71" fmla="*/ 898153 w 1132931"/>
              <a:gd name="connsiteY71" fmla="*/ 939114 h 3286897"/>
              <a:gd name="connsiteX72" fmla="*/ 922866 w 1132931"/>
              <a:gd name="connsiteY72" fmla="*/ 852616 h 3286897"/>
              <a:gd name="connsiteX73" fmla="*/ 935223 w 1132931"/>
              <a:gd name="connsiteY73" fmla="*/ 803189 h 3286897"/>
              <a:gd name="connsiteX74" fmla="*/ 959937 w 1132931"/>
              <a:gd name="connsiteY74" fmla="*/ 753762 h 3286897"/>
              <a:gd name="connsiteX75" fmla="*/ 984650 w 1132931"/>
              <a:gd name="connsiteY75" fmla="*/ 667265 h 3286897"/>
              <a:gd name="connsiteX76" fmla="*/ 997007 w 1132931"/>
              <a:gd name="connsiteY76" fmla="*/ 630195 h 3286897"/>
              <a:gd name="connsiteX77" fmla="*/ 1034077 w 1132931"/>
              <a:gd name="connsiteY77" fmla="*/ 494270 h 3286897"/>
              <a:gd name="connsiteX78" fmla="*/ 1021720 w 1132931"/>
              <a:gd name="connsiteY78" fmla="*/ 247135 h 3286897"/>
              <a:gd name="connsiteX79" fmla="*/ 1009364 w 1132931"/>
              <a:gd name="connsiteY79" fmla="*/ 210065 h 3286897"/>
              <a:gd name="connsiteX80" fmla="*/ 972293 w 1132931"/>
              <a:gd name="connsiteY80" fmla="*/ 172995 h 3286897"/>
              <a:gd name="connsiteX81" fmla="*/ 935223 w 1132931"/>
              <a:gd name="connsiteY81" fmla="*/ 123568 h 3286897"/>
              <a:gd name="connsiteX82" fmla="*/ 898153 w 1132931"/>
              <a:gd name="connsiteY82" fmla="*/ 98854 h 3286897"/>
              <a:gd name="connsiteX83" fmla="*/ 861083 w 1132931"/>
              <a:gd name="connsiteY83" fmla="*/ 61784 h 3286897"/>
              <a:gd name="connsiteX84" fmla="*/ 824012 w 1132931"/>
              <a:gd name="connsiteY84" fmla="*/ 49427 h 3286897"/>
              <a:gd name="connsiteX85" fmla="*/ 774585 w 1132931"/>
              <a:gd name="connsiteY85" fmla="*/ 24714 h 3286897"/>
              <a:gd name="connsiteX86" fmla="*/ 700445 w 1132931"/>
              <a:gd name="connsiteY86" fmla="*/ 0 h 3286897"/>
              <a:gd name="connsiteX87" fmla="*/ 515093 w 1132931"/>
              <a:gd name="connsiteY87" fmla="*/ 24714 h 3286897"/>
              <a:gd name="connsiteX88" fmla="*/ 444061 w 1132931"/>
              <a:gd name="connsiteY88" fmla="*/ 54451 h 3286897"/>
              <a:gd name="connsiteX89" fmla="*/ 412784 w 1132931"/>
              <a:gd name="connsiteY89" fmla="*/ 71683 h 3286897"/>
              <a:gd name="connsiteX90" fmla="*/ 371482 w 1132931"/>
              <a:gd name="connsiteY90" fmla="*/ 119391 h 3286897"/>
              <a:gd name="connsiteX0" fmla="*/ 366812 w 1132931"/>
              <a:gd name="connsiteY0" fmla="*/ 111211 h 3286897"/>
              <a:gd name="connsiteX1" fmla="*/ 305028 w 1132931"/>
              <a:gd name="connsiteY1" fmla="*/ 148281 h 3286897"/>
              <a:gd name="connsiteX2" fmla="*/ 267958 w 1132931"/>
              <a:gd name="connsiteY2" fmla="*/ 185351 h 3286897"/>
              <a:gd name="connsiteX3" fmla="*/ 230888 w 1132931"/>
              <a:gd name="connsiteY3" fmla="*/ 210065 h 3286897"/>
              <a:gd name="connsiteX4" fmla="*/ 169104 w 1132931"/>
              <a:gd name="connsiteY4" fmla="*/ 271849 h 3286897"/>
              <a:gd name="connsiteX5" fmla="*/ 107320 w 1132931"/>
              <a:gd name="connsiteY5" fmla="*/ 333633 h 3286897"/>
              <a:gd name="connsiteX6" fmla="*/ 33180 w 1132931"/>
              <a:gd name="connsiteY6" fmla="*/ 444843 h 3286897"/>
              <a:gd name="connsiteX7" fmla="*/ 8466 w 1132931"/>
              <a:gd name="connsiteY7" fmla="*/ 481914 h 3286897"/>
              <a:gd name="connsiteX8" fmla="*/ 191273 w 1132931"/>
              <a:gd name="connsiteY8" fmla="*/ 509957 h 3286897"/>
              <a:gd name="connsiteX9" fmla="*/ 221357 w 1132931"/>
              <a:gd name="connsiteY9" fmla="*/ 593009 h 3286897"/>
              <a:gd name="connsiteX10" fmla="*/ 136301 w 1132931"/>
              <a:gd name="connsiteY10" fmla="*/ 865515 h 3286897"/>
              <a:gd name="connsiteX11" fmla="*/ 137992 w 1132931"/>
              <a:gd name="connsiteY11" fmla="*/ 929889 h 3286897"/>
              <a:gd name="connsiteX12" fmla="*/ 149824 w 1132931"/>
              <a:gd name="connsiteY12" fmla="*/ 1027340 h 3286897"/>
              <a:gd name="connsiteX13" fmla="*/ 154357 w 1132931"/>
              <a:gd name="connsiteY13" fmla="*/ 1077994 h 3286897"/>
              <a:gd name="connsiteX14" fmla="*/ 170559 w 1132931"/>
              <a:gd name="connsiteY14" fmla="*/ 1139143 h 3286897"/>
              <a:gd name="connsiteX15" fmla="*/ 176033 w 1132931"/>
              <a:gd name="connsiteY15" fmla="*/ 1170942 h 3286897"/>
              <a:gd name="connsiteX16" fmla="*/ 186533 w 1132931"/>
              <a:gd name="connsiteY16" fmla="*/ 1189278 h 3286897"/>
              <a:gd name="connsiteX17" fmla="*/ 192460 w 1132931"/>
              <a:gd name="connsiteY17" fmla="*/ 1202307 h 3286897"/>
              <a:gd name="connsiteX18" fmla="*/ 228209 w 1132931"/>
              <a:gd name="connsiteY18" fmla="*/ 1230617 h 3286897"/>
              <a:gd name="connsiteX19" fmla="*/ 254509 w 1132931"/>
              <a:gd name="connsiteY19" fmla="*/ 1262137 h 3286897"/>
              <a:gd name="connsiteX20" fmla="*/ 318316 w 1132931"/>
              <a:gd name="connsiteY20" fmla="*/ 1287203 h 3286897"/>
              <a:gd name="connsiteX21" fmla="*/ 383762 w 1132931"/>
              <a:gd name="connsiteY21" fmla="*/ 1391365 h 3286897"/>
              <a:gd name="connsiteX22" fmla="*/ 429824 w 1132931"/>
              <a:gd name="connsiteY22" fmla="*/ 1463206 h 3286897"/>
              <a:gd name="connsiteX23" fmla="*/ 448061 w 1132931"/>
              <a:gd name="connsiteY23" fmla="*/ 1615956 h 3286897"/>
              <a:gd name="connsiteX24" fmla="*/ 439758 w 1132931"/>
              <a:gd name="connsiteY24" fmla="*/ 1731972 h 3286897"/>
              <a:gd name="connsiteX25" fmla="*/ 425767 w 1132931"/>
              <a:gd name="connsiteY25" fmla="*/ 1833052 h 3286897"/>
              <a:gd name="connsiteX26" fmla="*/ 391526 w 1132931"/>
              <a:gd name="connsiteY26" fmla="*/ 2125362 h 3286897"/>
              <a:gd name="connsiteX27" fmla="*/ 366812 w 1132931"/>
              <a:gd name="connsiteY27" fmla="*/ 2162433 h 3286897"/>
              <a:gd name="connsiteX28" fmla="*/ 342099 w 1132931"/>
              <a:gd name="connsiteY28" fmla="*/ 2211860 h 3286897"/>
              <a:gd name="connsiteX29" fmla="*/ 292672 w 1132931"/>
              <a:gd name="connsiteY29" fmla="*/ 2286000 h 3286897"/>
              <a:gd name="connsiteX30" fmla="*/ 230888 w 1132931"/>
              <a:gd name="connsiteY30" fmla="*/ 2372497 h 3286897"/>
              <a:gd name="connsiteX31" fmla="*/ 193818 w 1132931"/>
              <a:gd name="connsiteY31" fmla="*/ 2446638 h 3286897"/>
              <a:gd name="connsiteX32" fmla="*/ 181461 w 1132931"/>
              <a:gd name="connsiteY32" fmla="*/ 2483708 h 3286897"/>
              <a:gd name="connsiteX33" fmla="*/ 119677 w 1132931"/>
              <a:gd name="connsiteY33" fmla="*/ 2557849 h 3286897"/>
              <a:gd name="connsiteX34" fmla="*/ 82607 w 1132931"/>
              <a:gd name="connsiteY34" fmla="*/ 2656703 h 3286897"/>
              <a:gd name="connsiteX35" fmla="*/ 57893 w 1132931"/>
              <a:gd name="connsiteY35" fmla="*/ 2730843 h 3286897"/>
              <a:gd name="connsiteX36" fmla="*/ 45537 w 1132931"/>
              <a:gd name="connsiteY36" fmla="*/ 2767914 h 3286897"/>
              <a:gd name="connsiteX37" fmla="*/ 57893 w 1132931"/>
              <a:gd name="connsiteY37" fmla="*/ 3002692 h 3286897"/>
              <a:gd name="connsiteX38" fmla="*/ 70250 w 1132931"/>
              <a:gd name="connsiteY38" fmla="*/ 3052119 h 3286897"/>
              <a:gd name="connsiteX39" fmla="*/ 107320 w 1132931"/>
              <a:gd name="connsiteY39" fmla="*/ 3089189 h 3286897"/>
              <a:gd name="connsiteX40" fmla="*/ 144391 w 1132931"/>
              <a:gd name="connsiteY40" fmla="*/ 3163330 h 3286897"/>
              <a:gd name="connsiteX41" fmla="*/ 181461 w 1132931"/>
              <a:gd name="connsiteY41" fmla="*/ 3188043 h 3286897"/>
              <a:gd name="connsiteX42" fmla="*/ 230888 w 1132931"/>
              <a:gd name="connsiteY42" fmla="*/ 3225114 h 3286897"/>
              <a:gd name="connsiteX43" fmla="*/ 280315 w 1132931"/>
              <a:gd name="connsiteY43" fmla="*/ 3237470 h 3286897"/>
              <a:gd name="connsiteX44" fmla="*/ 403883 w 1132931"/>
              <a:gd name="connsiteY44" fmla="*/ 3286897 h 3286897"/>
              <a:gd name="connsiteX45" fmla="*/ 712801 w 1132931"/>
              <a:gd name="connsiteY45" fmla="*/ 3274541 h 3286897"/>
              <a:gd name="connsiteX46" fmla="*/ 811655 w 1132931"/>
              <a:gd name="connsiteY46" fmla="*/ 3249827 h 3286897"/>
              <a:gd name="connsiteX47" fmla="*/ 861083 w 1132931"/>
              <a:gd name="connsiteY47" fmla="*/ 3225114 h 3286897"/>
              <a:gd name="connsiteX48" fmla="*/ 935223 w 1132931"/>
              <a:gd name="connsiteY48" fmla="*/ 3200400 h 3286897"/>
              <a:gd name="connsiteX49" fmla="*/ 1046434 w 1132931"/>
              <a:gd name="connsiteY49" fmla="*/ 3113903 h 3286897"/>
              <a:gd name="connsiteX50" fmla="*/ 1083504 w 1132931"/>
              <a:gd name="connsiteY50" fmla="*/ 3039762 h 3286897"/>
              <a:gd name="connsiteX51" fmla="*/ 1108218 w 1132931"/>
              <a:gd name="connsiteY51" fmla="*/ 2965622 h 3286897"/>
              <a:gd name="connsiteX52" fmla="*/ 1132931 w 1132931"/>
              <a:gd name="connsiteY52" fmla="*/ 2916195 h 3286897"/>
              <a:gd name="connsiteX53" fmla="*/ 1120574 w 1132931"/>
              <a:gd name="connsiteY53" fmla="*/ 2582562 h 3286897"/>
              <a:gd name="connsiteX54" fmla="*/ 1095861 w 1132931"/>
              <a:gd name="connsiteY54" fmla="*/ 2483708 h 3286897"/>
              <a:gd name="connsiteX55" fmla="*/ 1058791 w 1132931"/>
              <a:gd name="connsiteY55" fmla="*/ 2360141 h 3286897"/>
              <a:gd name="connsiteX56" fmla="*/ 1046434 w 1132931"/>
              <a:gd name="connsiteY56" fmla="*/ 2323070 h 3286897"/>
              <a:gd name="connsiteX57" fmla="*/ 993331 w 1132931"/>
              <a:gd name="connsiteY57" fmla="*/ 2265270 h 3286897"/>
              <a:gd name="connsiteX58" fmla="*/ 929244 w 1132931"/>
              <a:gd name="connsiteY58" fmla="*/ 2174128 h 3286897"/>
              <a:gd name="connsiteX59" fmla="*/ 862608 w 1132931"/>
              <a:gd name="connsiteY59" fmla="*/ 2089592 h 3286897"/>
              <a:gd name="connsiteX60" fmla="*/ 824756 w 1132931"/>
              <a:gd name="connsiteY60" fmla="*/ 1983285 h 3286897"/>
              <a:gd name="connsiteX61" fmla="*/ 801248 w 1132931"/>
              <a:gd name="connsiteY61" fmla="*/ 1884814 h 3286897"/>
              <a:gd name="connsiteX62" fmla="*/ 788899 w 1132931"/>
              <a:gd name="connsiteY62" fmla="*/ 1813561 h 3286897"/>
              <a:gd name="connsiteX63" fmla="*/ 774585 w 1132931"/>
              <a:gd name="connsiteY63" fmla="*/ 1729946 h 3286897"/>
              <a:gd name="connsiteX64" fmla="*/ 762228 w 1132931"/>
              <a:gd name="connsiteY64" fmla="*/ 1631092 h 3286897"/>
              <a:gd name="connsiteX65" fmla="*/ 749872 w 1132931"/>
              <a:gd name="connsiteY65" fmla="*/ 1581665 h 3286897"/>
              <a:gd name="connsiteX66" fmla="*/ 762228 w 1132931"/>
              <a:gd name="connsiteY66" fmla="*/ 1186249 h 3286897"/>
              <a:gd name="connsiteX67" fmla="*/ 786942 w 1132931"/>
              <a:gd name="connsiteY67" fmla="*/ 1099751 h 3286897"/>
              <a:gd name="connsiteX68" fmla="*/ 824012 w 1132931"/>
              <a:gd name="connsiteY68" fmla="*/ 1050324 h 3286897"/>
              <a:gd name="connsiteX69" fmla="*/ 836369 w 1132931"/>
              <a:gd name="connsiteY69" fmla="*/ 1013254 h 3286897"/>
              <a:gd name="connsiteX70" fmla="*/ 898153 w 1132931"/>
              <a:gd name="connsiteY70" fmla="*/ 939114 h 3286897"/>
              <a:gd name="connsiteX71" fmla="*/ 922866 w 1132931"/>
              <a:gd name="connsiteY71" fmla="*/ 852616 h 3286897"/>
              <a:gd name="connsiteX72" fmla="*/ 935223 w 1132931"/>
              <a:gd name="connsiteY72" fmla="*/ 803189 h 3286897"/>
              <a:gd name="connsiteX73" fmla="*/ 959937 w 1132931"/>
              <a:gd name="connsiteY73" fmla="*/ 753762 h 3286897"/>
              <a:gd name="connsiteX74" fmla="*/ 984650 w 1132931"/>
              <a:gd name="connsiteY74" fmla="*/ 667265 h 3286897"/>
              <a:gd name="connsiteX75" fmla="*/ 997007 w 1132931"/>
              <a:gd name="connsiteY75" fmla="*/ 630195 h 3286897"/>
              <a:gd name="connsiteX76" fmla="*/ 1034077 w 1132931"/>
              <a:gd name="connsiteY76" fmla="*/ 494270 h 3286897"/>
              <a:gd name="connsiteX77" fmla="*/ 1021720 w 1132931"/>
              <a:gd name="connsiteY77" fmla="*/ 247135 h 3286897"/>
              <a:gd name="connsiteX78" fmla="*/ 1009364 w 1132931"/>
              <a:gd name="connsiteY78" fmla="*/ 210065 h 3286897"/>
              <a:gd name="connsiteX79" fmla="*/ 972293 w 1132931"/>
              <a:gd name="connsiteY79" fmla="*/ 172995 h 3286897"/>
              <a:gd name="connsiteX80" fmla="*/ 935223 w 1132931"/>
              <a:gd name="connsiteY80" fmla="*/ 123568 h 3286897"/>
              <a:gd name="connsiteX81" fmla="*/ 898153 w 1132931"/>
              <a:gd name="connsiteY81" fmla="*/ 98854 h 3286897"/>
              <a:gd name="connsiteX82" fmla="*/ 861083 w 1132931"/>
              <a:gd name="connsiteY82" fmla="*/ 61784 h 3286897"/>
              <a:gd name="connsiteX83" fmla="*/ 824012 w 1132931"/>
              <a:gd name="connsiteY83" fmla="*/ 49427 h 3286897"/>
              <a:gd name="connsiteX84" fmla="*/ 774585 w 1132931"/>
              <a:gd name="connsiteY84" fmla="*/ 24714 h 3286897"/>
              <a:gd name="connsiteX85" fmla="*/ 700445 w 1132931"/>
              <a:gd name="connsiteY85" fmla="*/ 0 h 3286897"/>
              <a:gd name="connsiteX86" fmla="*/ 515093 w 1132931"/>
              <a:gd name="connsiteY86" fmla="*/ 24714 h 3286897"/>
              <a:gd name="connsiteX87" fmla="*/ 444061 w 1132931"/>
              <a:gd name="connsiteY87" fmla="*/ 54451 h 3286897"/>
              <a:gd name="connsiteX88" fmla="*/ 412784 w 1132931"/>
              <a:gd name="connsiteY88" fmla="*/ 71683 h 3286897"/>
              <a:gd name="connsiteX89" fmla="*/ 371482 w 1132931"/>
              <a:gd name="connsiteY89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90170 w 1101744"/>
              <a:gd name="connsiteY8" fmla="*/ 593009 h 3286897"/>
              <a:gd name="connsiteX9" fmla="*/ 105114 w 1101744"/>
              <a:gd name="connsiteY9" fmla="*/ 865515 h 3286897"/>
              <a:gd name="connsiteX10" fmla="*/ 106805 w 1101744"/>
              <a:gd name="connsiteY10" fmla="*/ 929889 h 3286897"/>
              <a:gd name="connsiteX11" fmla="*/ 118637 w 1101744"/>
              <a:gd name="connsiteY11" fmla="*/ 1027340 h 3286897"/>
              <a:gd name="connsiteX12" fmla="*/ 123170 w 1101744"/>
              <a:gd name="connsiteY12" fmla="*/ 1077994 h 3286897"/>
              <a:gd name="connsiteX13" fmla="*/ 139372 w 1101744"/>
              <a:gd name="connsiteY13" fmla="*/ 1139143 h 3286897"/>
              <a:gd name="connsiteX14" fmla="*/ 144846 w 1101744"/>
              <a:gd name="connsiteY14" fmla="*/ 1170942 h 3286897"/>
              <a:gd name="connsiteX15" fmla="*/ 155346 w 1101744"/>
              <a:gd name="connsiteY15" fmla="*/ 1189278 h 3286897"/>
              <a:gd name="connsiteX16" fmla="*/ 161273 w 1101744"/>
              <a:gd name="connsiteY16" fmla="*/ 1202307 h 3286897"/>
              <a:gd name="connsiteX17" fmla="*/ 197022 w 1101744"/>
              <a:gd name="connsiteY17" fmla="*/ 1230617 h 3286897"/>
              <a:gd name="connsiteX18" fmla="*/ 223322 w 1101744"/>
              <a:gd name="connsiteY18" fmla="*/ 1262137 h 3286897"/>
              <a:gd name="connsiteX19" fmla="*/ 287129 w 1101744"/>
              <a:gd name="connsiteY19" fmla="*/ 1287203 h 3286897"/>
              <a:gd name="connsiteX20" fmla="*/ 352575 w 1101744"/>
              <a:gd name="connsiteY20" fmla="*/ 1391365 h 3286897"/>
              <a:gd name="connsiteX21" fmla="*/ 398637 w 1101744"/>
              <a:gd name="connsiteY21" fmla="*/ 1463206 h 3286897"/>
              <a:gd name="connsiteX22" fmla="*/ 416874 w 1101744"/>
              <a:gd name="connsiteY22" fmla="*/ 1615956 h 3286897"/>
              <a:gd name="connsiteX23" fmla="*/ 408571 w 1101744"/>
              <a:gd name="connsiteY23" fmla="*/ 1731972 h 3286897"/>
              <a:gd name="connsiteX24" fmla="*/ 394580 w 1101744"/>
              <a:gd name="connsiteY24" fmla="*/ 1833052 h 3286897"/>
              <a:gd name="connsiteX25" fmla="*/ 360339 w 1101744"/>
              <a:gd name="connsiteY25" fmla="*/ 2125362 h 3286897"/>
              <a:gd name="connsiteX26" fmla="*/ 335625 w 1101744"/>
              <a:gd name="connsiteY26" fmla="*/ 2162433 h 3286897"/>
              <a:gd name="connsiteX27" fmla="*/ 310912 w 1101744"/>
              <a:gd name="connsiteY27" fmla="*/ 2211860 h 3286897"/>
              <a:gd name="connsiteX28" fmla="*/ 261485 w 1101744"/>
              <a:gd name="connsiteY28" fmla="*/ 2286000 h 3286897"/>
              <a:gd name="connsiteX29" fmla="*/ 199701 w 1101744"/>
              <a:gd name="connsiteY29" fmla="*/ 2372497 h 3286897"/>
              <a:gd name="connsiteX30" fmla="*/ 162631 w 1101744"/>
              <a:gd name="connsiteY30" fmla="*/ 2446638 h 3286897"/>
              <a:gd name="connsiteX31" fmla="*/ 150274 w 1101744"/>
              <a:gd name="connsiteY31" fmla="*/ 2483708 h 3286897"/>
              <a:gd name="connsiteX32" fmla="*/ 88490 w 1101744"/>
              <a:gd name="connsiteY32" fmla="*/ 2557849 h 3286897"/>
              <a:gd name="connsiteX33" fmla="*/ 51420 w 1101744"/>
              <a:gd name="connsiteY33" fmla="*/ 2656703 h 3286897"/>
              <a:gd name="connsiteX34" fmla="*/ 26706 w 1101744"/>
              <a:gd name="connsiteY34" fmla="*/ 2730843 h 3286897"/>
              <a:gd name="connsiteX35" fmla="*/ 14350 w 1101744"/>
              <a:gd name="connsiteY35" fmla="*/ 2767914 h 3286897"/>
              <a:gd name="connsiteX36" fmla="*/ 26706 w 1101744"/>
              <a:gd name="connsiteY36" fmla="*/ 3002692 h 3286897"/>
              <a:gd name="connsiteX37" fmla="*/ 39063 w 1101744"/>
              <a:gd name="connsiteY37" fmla="*/ 3052119 h 3286897"/>
              <a:gd name="connsiteX38" fmla="*/ 76133 w 1101744"/>
              <a:gd name="connsiteY38" fmla="*/ 3089189 h 3286897"/>
              <a:gd name="connsiteX39" fmla="*/ 113204 w 1101744"/>
              <a:gd name="connsiteY39" fmla="*/ 3163330 h 3286897"/>
              <a:gd name="connsiteX40" fmla="*/ 150274 w 1101744"/>
              <a:gd name="connsiteY40" fmla="*/ 3188043 h 3286897"/>
              <a:gd name="connsiteX41" fmla="*/ 199701 w 1101744"/>
              <a:gd name="connsiteY41" fmla="*/ 3225114 h 3286897"/>
              <a:gd name="connsiteX42" fmla="*/ 249128 w 1101744"/>
              <a:gd name="connsiteY42" fmla="*/ 3237470 h 3286897"/>
              <a:gd name="connsiteX43" fmla="*/ 372696 w 1101744"/>
              <a:gd name="connsiteY43" fmla="*/ 3286897 h 3286897"/>
              <a:gd name="connsiteX44" fmla="*/ 681614 w 1101744"/>
              <a:gd name="connsiteY44" fmla="*/ 3274541 h 3286897"/>
              <a:gd name="connsiteX45" fmla="*/ 780468 w 1101744"/>
              <a:gd name="connsiteY45" fmla="*/ 3249827 h 3286897"/>
              <a:gd name="connsiteX46" fmla="*/ 829896 w 1101744"/>
              <a:gd name="connsiteY46" fmla="*/ 3225114 h 3286897"/>
              <a:gd name="connsiteX47" fmla="*/ 904036 w 1101744"/>
              <a:gd name="connsiteY47" fmla="*/ 3200400 h 3286897"/>
              <a:gd name="connsiteX48" fmla="*/ 1015247 w 1101744"/>
              <a:gd name="connsiteY48" fmla="*/ 3113903 h 3286897"/>
              <a:gd name="connsiteX49" fmla="*/ 1052317 w 1101744"/>
              <a:gd name="connsiteY49" fmla="*/ 3039762 h 3286897"/>
              <a:gd name="connsiteX50" fmla="*/ 1077031 w 1101744"/>
              <a:gd name="connsiteY50" fmla="*/ 2965622 h 3286897"/>
              <a:gd name="connsiteX51" fmla="*/ 1101744 w 1101744"/>
              <a:gd name="connsiteY51" fmla="*/ 2916195 h 3286897"/>
              <a:gd name="connsiteX52" fmla="*/ 1089387 w 1101744"/>
              <a:gd name="connsiteY52" fmla="*/ 2582562 h 3286897"/>
              <a:gd name="connsiteX53" fmla="*/ 1064674 w 1101744"/>
              <a:gd name="connsiteY53" fmla="*/ 2483708 h 3286897"/>
              <a:gd name="connsiteX54" fmla="*/ 1027604 w 1101744"/>
              <a:gd name="connsiteY54" fmla="*/ 2360141 h 3286897"/>
              <a:gd name="connsiteX55" fmla="*/ 1015247 w 1101744"/>
              <a:gd name="connsiteY55" fmla="*/ 2323070 h 3286897"/>
              <a:gd name="connsiteX56" fmla="*/ 962144 w 1101744"/>
              <a:gd name="connsiteY56" fmla="*/ 2265270 h 3286897"/>
              <a:gd name="connsiteX57" fmla="*/ 898057 w 1101744"/>
              <a:gd name="connsiteY57" fmla="*/ 2174128 h 3286897"/>
              <a:gd name="connsiteX58" fmla="*/ 831421 w 1101744"/>
              <a:gd name="connsiteY58" fmla="*/ 2089592 h 3286897"/>
              <a:gd name="connsiteX59" fmla="*/ 793569 w 1101744"/>
              <a:gd name="connsiteY59" fmla="*/ 1983285 h 3286897"/>
              <a:gd name="connsiteX60" fmla="*/ 770061 w 1101744"/>
              <a:gd name="connsiteY60" fmla="*/ 1884814 h 3286897"/>
              <a:gd name="connsiteX61" fmla="*/ 757712 w 1101744"/>
              <a:gd name="connsiteY61" fmla="*/ 1813561 h 3286897"/>
              <a:gd name="connsiteX62" fmla="*/ 743398 w 1101744"/>
              <a:gd name="connsiteY62" fmla="*/ 1729946 h 3286897"/>
              <a:gd name="connsiteX63" fmla="*/ 731041 w 1101744"/>
              <a:gd name="connsiteY63" fmla="*/ 1631092 h 3286897"/>
              <a:gd name="connsiteX64" fmla="*/ 718685 w 1101744"/>
              <a:gd name="connsiteY64" fmla="*/ 1581665 h 3286897"/>
              <a:gd name="connsiteX65" fmla="*/ 731041 w 1101744"/>
              <a:gd name="connsiteY65" fmla="*/ 1186249 h 3286897"/>
              <a:gd name="connsiteX66" fmla="*/ 755755 w 1101744"/>
              <a:gd name="connsiteY66" fmla="*/ 1099751 h 3286897"/>
              <a:gd name="connsiteX67" fmla="*/ 792825 w 1101744"/>
              <a:gd name="connsiteY67" fmla="*/ 1050324 h 3286897"/>
              <a:gd name="connsiteX68" fmla="*/ 805182 w 1101744"/>
              <a:gd name="connsiteY68" fmla="*/ 1013254 h 3286897"/>
              <a:gd name="connsiteX69" fmla="*/ 866966 w 1101744"/>
              <a:gd name="connsiteY69" fmla="*/ 939114 h 3286897"/>
              <a:gd name="connsiteX70" fmla="*/ 891679 w 1101744"/>
              <a:gd name="connsiteY70" fmla="*/ 852616 h 3286897"/>
              <a:gd name="connsiteX71" fmla="*/ 904036 w 1101744"/>
              <a:gd name="connsiteY71" fmla="*/ 803189 h 3286897"/>
              <a:gd name="connsiteX72" fmla="*/ 928750 w 1101744"/>
              <a:gd name="connsiteY72" fmla="*/ 753762 h 3286897"/>
              <a:gd name="connsiteX73" fmla="*/ 953463 w 1101744"/>
              <a:gd name="connsiteY73" fmla="*/ 667265 h 3286897"/>
              <a:gd name="connsiteX74" fmla="*/ 965820 w 1101744"/>
              <a:gd name="connsiteY74" fmla="*/ 630195 h 3286897"/>
              <a:gd name="connsiteX75" fmla="*/ 1002890 w 1101744"/>
              <a:gd name="connsiteY75" fmla="*/ 494270 h 3286897"/>
              <a:gd name="connsiteX76" fmla="*/ 990533 w 1101744"/>
              <a:gd name="connsiteY76" fmla="*/ 247135 h 3286897"/>
              <a:gd name="connsiteX77" fmla="*/ 978177 w 1101744"/>
              <a:gd name="connsiteY77" fmla="*/ 210065 h 3286897"/>
              <a:gd name="connsiteX78" fmla="*/ 941106 w 1101744"/>
              <a:gd name="connsiteY78" fmla="*/ 172995 h 3286897"/>
              <a:gd name="connsiteX79" fmla="*/ 904036 w 1101744"/>
              <a:gd name="connsiteY79" fmla="*/ 123568 h 3286897"/>
              <a:gd name="connsiteX80" fmla="*/ 866966 w 1101744"/>
              <a:gd name="connsiteY80" fmla="*/ 98854 h 3286897"/>
              <a:gd name="connsiteX81" fmla="*/ 829896 w 1101744"/>
              <a:gd name="connsiteY81" fmla="*/ 61784 h 3286897"/>
              <a:gd name="connsiteX82" fmla="*/ 792825 w 1101744"/>
              <a:gd name="connsiteY82" fmla="*/ 49427 h 3286897"/>
              <a:gd name="connsiteX83" fmla="*/ 743398 w 1101744"/>
              <a:gd name="connsiteY83" fmla="*/ 24714 h 3286897"/>
              <a:gd name="connsiteX84" fmla="*/ 669258 w 1101744"/>
              <a:gd name="connsiteY84" fmla="*/ 0 h 3286897"/>
              <a:gd name="connsiteX85" fmla="*/ 483906 w 1101744"/>
              <a:gd name="connsiteY85" fmla="*/ 24714 h 3286897"/>
              <a:gd name="connsiteX86" fmla="*/ 412874 w 1101744"/>
              <a:gd name="connsiteY86" fmla="*/ 54451 h 3286897"/>
              <a:gd name="connsiteX87" fmla="*/ 381597 w 1101744"/>
              <a:gd name="connsiteY87" fmla="*/ 71683 h 3286897"/>
              <a:gd name="connsiteX88" fmla="*/ 340295 w 1101744"/>
              <a:gd name="connsiteY88" fmla="*/ 119391 h 3286897"/>
              <a:gd name="connsiteX0" fmla="*/ 335625 w 1101744"/>
              <a:gd name="connsiteY0" fmla="*/ 111211 h 3286897"/>
              <a:gd name="connsiteX1" fmla="*/ 273841 w 1101744"/>
              <a:gd name="connsiteY1" fmla="*/ 148281 h 3286897"/>
              <a:gd name="connsiteX2" fmla="*/ 236771 w 1101744"/>
              <a:gd name="connsiteY2" fmla="*/ 185351 h 3286897"/>
              <a:gd name="connsiteX3" fmla="*/ 199701 w 1101744"/>
              <a:gd name="connsiteY3" fmla="*/ 210065 h 3286897"/>
              <a:gd name="connsiteX4" fmla="*/ 137917 w 1101744"/>
              <a:gd name="connsiteY4" fmla="*/ 271849 h 3286897"/>
              <a:gd name="connsiteX5" fmla="*/ 76133 w 1101744"/>
              <a:gd name="connsiteY5" fmla="*/ 333633 h 3286897"/>
              <a:gd name="connsiteX6" fmla="*/ 1993 w 1101744"/>
              <a:gd name="connsiteY6" fmla="*/ 444843 h 3286897"/>
              <a:gd name="connsiteX7" fmla="*/ 160086 w 1101744"/>
              <a:gd name="connsiteY7" fmla="*/ 509957 h 3286897"/>
              <a:gd name="connsiteX8" fmla="*/ 105114 w 1101744"/>
              <a:gd name="connsiteY8" fmla="*/ 865515 h 3286897"/>
              <a:gd name="connsiteX9" fmla="*/ 106805 w 1101744"/>
              <a:gd name="connsiteY9" fmla="*/ 929889 h 3286897"/>
              <a:gd name="connsiteX10" fmla="*/ 118637 w 1101744"/>
              <a:gd name="connsiteY10" fmla="*/ 1027340 h 3286897"/>
              <a:gd name="connsiteX11" fmla="*/ 123170 w 1101744"/>
              <a:gd name="connsiteY11" fmla="*/ 1077994 h 3286897"/>
              <a:gd name="connsiteX12" fmla="*/ 139372 w 1101744"/>
              <a:gd name="connsiteY12" fmla="*/ 1139143 h 3286897"/>
              <a:gd name="connsiteX13" fmla="*/ 144846 w 1101744"/>
              <a:gd name="connsiteY13" fmla="*/ 1170942 h 3286897"/>
              <a:gd name="connsiteX14" fmla="*/ 155346 w 1101744"/>
              <a:gd name="connsiteY14" fmla="*/ 1189278 h 3286897"/>
              <a:gd name="connsiteX15" fmla="*/ 161273 w 1101744"/>
              <a:gd name="connsiteY15" fmla="*/ 1202307 h 3286897"/>
              <a:gd name="connsiteX16" fmla="*/ 197022 w 1101744"/>
              <a:gd name="connsiteY16" fmla="*/ 1230617 h 3286897"/>
              <a:gd name="connsiteX17" fmla="*/ 223322 w 1101744"/>
              <a:gd name="connsiteY17" fmla="*/ 1262137 h 3286897"/>
              <a:gd name="connsiteX18" fmla="*/ 287129 w 1101744"/>
              <a:gd name="connsiteY18" fmla="*/ 1287203 h 3286897"/>
              <a:gd name="connsiteX19" fmla="*/ 352575 w 1101744"/>
              <a:gd name="connsiteY19" fmla="*/ 1391365 h 3286897"/>
              <a:gd name="connsiteX20" fmla="*/ 398637 w 1101744"/>
              <a:gd name="connsiteY20" fmla="*/ 1463206 h 3286897"/>
              <a:gd name="connsiteX21" fmla="*/ 416874 w 1101744"/>
              <a:gd name="connsiteY21" fmla="*/ 1615956 h 3286897"/>
              <a:gd name="connsiteX22" fmla="*/ 408571 w 1101744"/>
              <a:gd name="connsiteY22" fmla="*/ 1731972 h 3286897"/>
              <a:gd name="connsiteX23" fmla="*/ 394580 w 1101744"/>
              <a:gd name="connsiteY23" fmla="*/ 1833052 h 3286897"/>
              <a:gd name="connsiteX24" fmla="*/ 360339 w 1101744"/>
              <a:gd name="connsiteY24" fmla="*/ 2125362 h 3286897"/>
              <a:gd name="connsiteX25" fmla="*/ 335625 w 1101744"/>
              <a:gd name="connsiteY25" fmla="*/ 2162433 h 3286897"/>
              <a:gd name="connsiteX26" fmla="*/ 310912 w 1101744"/>
              <a:gd name="connsiteY26" fmla="*/ 2211860 h 3286897"/>
              <a:gd name="connsiteX27" fmla="*/ 261485 w 1101744"/>
              <a:gd name="connsiteY27" fmla="*/ 2286000 h 3286897"/>
              <a:gd name="connsiteX28" fmla="*/ 199701 w 1101744"/>
              <a:gd name="connsiteY28" fmla="*/ 2372497 h 3286897"/>
              <a:gd name="connsiteX29" fmla="*/ 162631 w 1101744"/>
              <a:gd name="connsiteY29" fmla="*/ 2446638 h 3286897"/>
              <a:gd name="connsiteX30" fmla="*/ 150274 w 1101744"/>
              <a:gd name="connsiteY30" fmla="*/ 2483708 h 3286897"/>
              <a:gd name="connsiteX31" fmla="*/ 88490 w 1101744"/>
              <a:gd name="connsiteY31" fmla="*/ 2557849 h 3286897"/>
              <a:gd name="connsiteX32" fmla="*/ 51420 w 1101744"/>
              <a:gd name="connsiteY32" fmla="*/ 2656703 h 3286897"/>
              <a:gd name="connsiteX33" fmla="*/ 26706 w 1101744"/>
              <a:gd name="connsiteY33" fmla="*/ 2730843 h 3286897"/>
              <a:gd name="connsiteX34" fmla="*/ 14350 w 1101744"/>
              <a:gd name="connsiteY34" fmla="*/ 2767914 h 3286897"/>
              <a:gd name="connsiteX35" fmla="*/ 26706 w 1101744"/>
              <a:gd name="connsiteY35" fmla="*/ 3002692 h 3286897"/>
              <a:gd name="connsiteX36" fmla="*/ 39063 w 1101744"/>
              <a:gd name="connsiteY36" fmla="*/ 3052119 h 3286897"/>
              <a:gd name="connsiteX37" fmla="*/ 76133 w 1101744"/>
              <a:gd name="connsiteY37" fmla="*/ 3089189 h 3286897"/>
              <a:gd name="connsiteX38" fmla="*/ 113204 w 1101744"/>
              <a:gd name="connsiteY38" fmla="*/ 3163330 h 3286897"/>
              <a:gd name="connsiteX39" fmla="*/ 150274 w 1101744"/>
              <a:gd name="connsiteY39" fmla="*/ 3188043 h 3286897"/>
              <a:gd name="connsiteX40" fmla="*/ 199701 w 1101744"/>
              <a:gd name="connsiteY40" fmla="*/ 3225114 h 3286897"/>
              <a:gd name="connsiteX41" fmla="*/ 249128 w 1101744"/>
              <a:gd name="connsiteY41" fmla="*/ 3237470 h 3286897"/>
              <a:gd name="connsiteX42" fmla="*/ 372696 w 1101744"/>
              <a:gd name="connsiteY42" fmla="*/ 3286897 h 3286897"/>
              <a:gd name="connsiteX43" fmla="*/ 681614 w 1101744"/>
              <a:gd name="connsiteY43" fmla="*/ 3274541 h 3286897"/>
              <a:gd name="connsiteX44" fmla="*/ 780468 w 1101744"/>
              <a:gd name="connsiteY44" fmla="*/ 3249827 h 3286897"/>
              <a:gd name="connsiteX45" fmla="*/ 829896 w 1101744"/>
              <a:gd name="connsiteY45" fmla="*/ 3225114 h 3286897"/>
              <a:gd name="connsiteX46" fmla="*/ 904036 w 1101744"/>
              <a:gd name="connsiteY46" fmla="*/ 3200400 h 3286897"/>
              <a:gd name="connsiteX47" fmla="*/ 1015247 w 1101744"/>
              <a:gd name="connsiteY47" fmla="*/ 3113903 h 3286897"/>
              <a:gd name="connsiteX48" fmla="*/ 1052317 w 1101744"/>
              <a:gd name="connsiteY48" fmla="*/ 3039762 h 3286897"/>
              <a:gd name="connsiteX49" fmla="*/ 1077031 w 1101744"/>
              <a:gd name="connsiteY49" fmla="*/ 2965622 h 3286897"/>
              <a:gd name="connsiteX50" fmla="*/ 1101744 w 1101744"/>
              <a:gd name="connsiteY50" fmla="*/ 2916195 h 3286897"/>
              <a:gd name="connsiteX51" fmla="*/ 1089387 w 1101744"/>
              <a:gd name="connsiteY51" fmla="*/ 2582562 h 3286897"/>
              <a:gd name="connsiteX52" fmla="*/ 1064674 w 1101744"/>
              <a:gd name="connsiteY52" fmla="*/ 2483708 h 3286897"/>
              <a:gd name="connsiteX53" fmla="*/ 1027604 w 1101744"/>
              <a:gd name="connsiteY53" fmla="*/ 2360141 h 3286897"/>
              <a:gd name="connsiteX54" fmla="*/ 1015247 w 1101744"/>
              <a:gd name="connsiteY54" fmla="*/ 2323070 h 3286897"/>
              <a:gd name="connsiteX55" fmla="*/ 962144 w 1101744"/>
              <a:gd name="connsiteY55" fmla="*/ 2265270 h 3286897"/>
              <a:gd name="connsiteX56" fmla="*/ 898057 w 1101744"/>
              <a:gd name="connsiteY56" fmla="*/ 2174128 h 3286897"/>
              <a:gd name="connsiteX57" fmla="*/ 831421 w 1101744"/>
              <a:gd name="connsiteY57" fmla="*/ 2089592 h 3286897"/>
              <a:gd name="connsiteX58" fmla="*/ 793569 w 1101744"/>
              <a:gd name="connsiteY58" fmla="*/ 1983285 h 3286897"/>
              <a:gd name="connsiteX59" fmla="*/ 770061 w 1101744"/>
              <a:gd name="connsiteY59" fmla="*/ 1884814 h 3286897"/>
              <a:gd name="connsiteX60" fmla="*/ 757712 w 1101744"/>
              <a:gd name="connsiteY60" fmla="*/ 1813561 h 3286897"/>
              <a:gd name="connsiteX61" fmla="*/ 743398 w 1101744"/>
              <a:gd name="connsiteY61" fmla="*/ 1729946 h 3286897"/>
              <a:gd name="connsiteX62" fmla="*/ 731041 w 1101744"/>
              <a:gd name="connsiteY62" fmla="*/ 1631092 h 3286897"/>
              <a:gd name="connsiteX63" fmla="*/ 718685 w 1101744"/>
              <a:gd name="connsiteY63" fmla="*/ 1581665 h 3286897"/>
              <a:gd name="connsiteX64" fmla="*/ 731041 w 1101744"/>
              <a:gd name="connsiteY64" fmla="*/ 1186249 h 3286897"/>
              <a:gd name="connsiteX65" fmla="*/ 755755 w 1101744"/>
              <a:gd name="connsiteY65" fmla="*/ 1099751 h 3286897"/>
              <a:gd name="connsiteX66" fmla="*/ 792825 w 1101744"/>
              <a:gd name="connsiteY66" fmla="*/ 1050324 h 3286897"/>
              <a:gd name="connsiteX67" fmla="*/ 805182 w 1101744"/>
              <a:gd name="connsiteY67" fmla="*/ 1013254 h 3286897"/>
              <a:gd name="connsiteX68" fmla="*/ 866966 w 1101744"/>
              <a:gd name="connsiteY68" fmla="*/ 939114 h 3286897"/>
              <a:gd name="connsiteX69" fmla="*/ 891679 w 1101744"/>
              <a:gd name="connsiteY69" fmla="*/ 852616 h 3286897"/>
              <a:gd name="connsiteX70" fmla="*/ 904036 w 1101744"/>
              <a:gd name="connsiteY70" fmla="*/ 803189 h 3286897"/>
              <a:gd name="connsiteX71" fmla="*/ 928750 w 1101744"/>
              <a:gd name="connsiteY71" fmla="*/ 753762 h 3286897"/>
              <a:gd name="connsiteX72" fmla="*/ 953463 w 1101744"/>
              <a:gd name="connsiteY72" fmla="*/ 667265 h 3286897"/>
              <a:gd name="connsiteX73" fmla="*/ 965820 w 1101744"/>
              <a:gd name="connsiteY73" fmla="*/ 630195 h 3286897"/>
              <a:gd name="connsiteX74" fmla="*/ 1002890 w 1101744"/>
              <a:gd name="connsiteY74" fmla="*/ 494270 h 3286897"/>
              <a:gd name="connsiteX75" fmla="*/ 990533 w 1101744"/>
              <a:gd name="connsiteY75" fmla="*/ 247135 h 3286897"/>
              <a:gd name="connsiteX76" fmla="*/ 978177 w 1101744"/>
              <a:gd name="connsiteY76" fmla="*/ 210065 h 3286897"/>
              <a:gd name="connsiteX77" fmla="*/ 941106 w 1101744"/>
              <a:gd name="connsiteY77" fmla="*/ 172995 h 3286897"/>
              <a:gd name="connsiteX78" fmla="*/ 904036 w 1101744"/>
              <a:gd name="connsiteY78" fmla="*/ 123568 h 3286897"/>
              <a:gd name="connsiteX79" fmla="*/ 866966 w 1101744"/>
              <a:gd name="connsiteY79" fmla="*/ 98854 h 3286897"/>
              <a:gd name="connsiteX80" fmla="*/ 829896 w 1101744"/>
              <a:gd name="connsiteY80" fmla="*/ 61784 h 3286897"/>
              <a:gd name="connsiteX81" fmla="*/ 792825 w 1101744"/>
              <a:gd name="connsiteY81" fmla="*/ 49427 h 3286897"/>
              <a:gd name="connsiteX82" fmla="*/ 743398 w 1101744"/>
              <a:gd name="connsiteY82" fmla="*/ 24714 h 3286897"/>
              <a:gd name="connsiteX83" fmla="*/ 669258 w 1101744"/>
              <a:gd name="connsiteY83" fmla="*/ 0 h 3286897"/>
              <a:gd name="connsiteX84" fmla="*/ 483906 w 1101744"/>
              <a:gd name="connsiteY84" fmla="*/ 24714 h 3286897"/>
              <a:gd name="connsiteX85" fmla="*/ 412874 w 1101744"/>
              <a:gd name="connsiteY85" fmla="*/ 54451 h 3286897"/>
              <a:gd name="connsiteX86" fmla="*/ 381597 w 1101744"/>
              <a:gd name="connsiteY86" fmla="*/ 71683 h 3286897"/>
              <a:gd name="connsiteX87" fmla="*/ 340295 w 1101744"/>
              <a:gd name="connsiteY87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43156 w 1100054"/>
              <a:gd name="connsiteY12" fmla="*/ 1170942 h 3286897"/>
              <a:gd name="connsiteX13" fmla="*/ 153656 w 1100054"/>
              <a:gd name="connsiteY13" fmla="*/ 1189278 h 3286897"/>
              <a:gd name="connsiteX14" fmla="*/ 159583 w 1100054"/>
              <a:gd name="connsiteY14" fmla="*/ 1202307 h 3286897"/>
              <a:gd name="connsiteX15" fmla="*/ 195332 w 1100054"/>
              <a:gd name="connsiteY15" fmla="*/ 1230617 h 3286897"/>
              <a:gd name="connsiteX16" fmla="*/ 221632 w 1100054"/>
              <a:gd name="connsiteY16" fmla="*/ 1262137 h 3286897"/>
              <a:gd name="connsiteX17" fmla="*/ 285439 w 1100054"/>
              <a:gd name="connsiteY17" fmla="*/ 1287203 h 3286897"/>
              <a:gd name="connsiteX18" fmla="*/ 350885 w 1100054"/>
              <a:gd name="connsiteY18" fmla="*/ 1391365 h 3286897"/>
              <a:gd name="connsiteX19" fmla="*/ 396947 w 1100054"/>
              <a:gd name="connsiteY19" fmla="*/ 1463206 h 3286897"/>
              <a:gd name="connsiteX20" fmla="*/ 415184 w 1100054"/>
              <a:gd name="connsiteY20" fmla="*/ 1615956 h 3286897"/>
              <a:gd name="connsiteX21" fmla="*/ 406881 w 1100054"/>
              <a:gd name="connsiteY21" fmla="*/ 1731972 h 3286897"/>
              <a:gd name="connsiteX22" fmla="*/ 392890 w 1100054"/>
              <a:gd name="connsiteY22" fmla="*/ 1833052 h 3286897"/>
              <a:gd name="connsiteX23" fmla="*/ 358649 w 1100054"/>
              <a:gd name="connsiteY23" fmla="*/ 2125362 h 3286897"/>
              <a:gd name="connsiteX24" fmla="*/ 333935 w 1100054"/>
              <a:gd name="connsiteY24" fmla="*/ 2162433 h 3286897"/>
              <a:gd name="connsiteX25" fmla="*/ 309222 w 1100054"/>
              <a:gd name="connsiteY25" fmla="*/ 2211860 h 3286897"/>
              <a:gd name="connsiteX26" fmla="*/ 259795 w 1100054"/>
              <a:gd name="connsiteY26" fmla="*/ 2286000 h 3286897"/>
              <a:gd name="connsiteX27" fmla="*/ 198011 w 1100054"/>
              <a:gd name="connsiteY27" fmla="*/ 2372497 h 3286897"/>
              <a:gd name="connsiteX28" fmla="*/ 160941 w 1100054"/>
              <a:gd name="connsiteY28" fmla="*/ 2446638 h 3286897"/>
              <a:gd name="connsiteX29" fmla="*/ 148584 w 1100054"/>
              <a:gd name="connsiteY29" fmla="*/ 2483708 h 3286897"/>
              <a:gd name="connsiteX30" fmla="*/ 86800 w 1100054"/>
              <a:gd name="connsiteY30" fmla="*/ 2557849 h 3286897"/>
              <a:gd name="connsiteX31" fmla="*/ 49730 w 1100054"/>
              <a:gd name="connsiteY31" fmla="*/ 2656703 h 3286897"/>
              <a:gd name="connsiteX32" fmla="*/ 25016 w 1100054"/>
              <a:gd name="connsiteY32" fmla="*/ 2730843 h 3286897"/>
              <a:gd name="connsiteX33" fmla="*/ 12660 w 1100054"/>
              <a:gd name="connsiteY33" fmla="*/ 2767914 h 3286897"/>
              <a:gd name="connsiteX34" fmla="*/ 25016 w 1100054"/>
              <a:gd name="connsiteY34" fmla="*/ 3002692 h 3286897"/>
              <a:gd name="connsiteX35" fmla="*/ 37373 w 1100054"/>
              <a:gd name="connsiteY35" fmla="*/ 3052119 h 3286897"/>
              <a:gd name="connsiteX36" fmla="*/ 74443 w 1100054"/>
              <a:gd name="connsiteY36" fmla="*/ 3089189 h 3286897"/>
              <a:gd name="connsiteX37" fmla="*/ 111514 w 1100054"/>
              <a:gd name="connsiteY37" fmla="*/ 3163330 h 3286897"/>
              <a:gd name="connsiteX38" fmla="*/ 148584 w 1100054"/>
              <a:gd name="connsiteY38" fmla="*/ 3188043 h 3286897"/>
              <a:gd name="connsiteX39" fmla="*/ 198011 w 1100054"/>
              <a:gd name="connsiteY39" fmla="*/ 3225114 h 3286897"/>
              <a:gd name="connsiteX40" fmla="*/ 247438 w 1100054"/>
              <a:gd name="connsiteY40" fmla="*/ 3237470 h 3286897"/>
              <a:gd name="connsiteX41" fmla="*/ 371006 w 1100054"/>
              <a:gd name="connsiteY41" fmla="*/ 3286897 h 3286897"/>
              <a:gd name="connsiteX42" fmla="*/ 679924 w 1100054"/>
              <a:gd name="connsiteY42" fmla="*/ 3274541 h 3286897"/>
              <a:gd name="connsiteX43" fmla="*/ 778778 w 1100054"/>
              <a:gd name="connsiteY43" fmla="*/ 3249827 h 3286897"/>
              <a:gd name="connsiteX44" fmla="*/ 828206 w 1100054"/>
              <a:gd name="connsiteY44" fmla="*/ 3225114 h 3286897"/>
              <a:gd name="connsiteX45" fmla="*/ 902346 w 1100054"/>
              <a:gd name="connsiteY45" fmla="*/ 3200400 h 3286897"/>
              <a:gd name="connsiteX46" fmla="*/ 1013557 w 1100054"/>
              <a:gd name="connsiteY46" fmla="*/ 3113903 h 3286897"/>
              <a:gd name="connsiteX47" fmla="*/ 1050627 w 1100054"/>
              <a:gd name="connsiteY47" fmla="*/ 3039762 h 3286897"/>
              <a:gd name="connsiteX48" fmla="*/ 1075341 w 1100054"/>
              <a:gd name="connsiteY48" fmla="*/ 2965622 h 3286897"/>
              <a:gd name="connsiteX49" fmla="*/ 1100054 w 1100054"/>
              <a:gd name="connsiteY49" fmla="*/ 2916195 h 3286897"/>
              <a:gd name="connsiteX50" fmla="*/ 1087697 w 1100054"/>
              <a:gd name="connsiteY50" fmla="*/ 2582562 h 3286897"/>
              <a:gd name="connsiteX51" fmla="*/ 1062984 w 1100054"/>
              <a:gd name="connsiteY51" fmla="*/ 2483708 h 3286897"/>
              <a:gd name="connsiteX52" fmla="*/ 1025914 w 1100054"/>
              <a:gd name="connsiteY52" fmla="*/ 2360141 h 3286897"/>
              <a:gd name="connsiteX53" fmla="*/ 1013557 w 1100054"/>
              <a:gd name="connsiteY53" fmla="*/ 2323070 h 3286897"/>
              <a:gd name="connsiteX54" fmla="*/ 960454 w 1100054"/>
              <a:gd name="connsiteY54" fmla="*/ 2265270 h 3286897"/>
              <a:gd name="connsiteX55" fmla="*/ 896367 w 1100054"/>
              <a:gd name="connsiteY55" fmla="*/ 2174128 h 3286897"/>
              <a:gd name="connsiteX56" fmla="*/ 829731 w 1100054"/>
              <a:gd name="connsiteY56" fmla="*/ 2089592 h 3286897"/>
              <a:gd name="connsiteX57" fmla="*/ 791879 w 1100054"/>
              <a:gd name="connsiteY57" fmla="*/ 1983285 h 3286897"/>
              <a:gd name="connsiteX58" fmla="*/ 768371 w 1100054"/>
              <a:gd name="connsiteY58" fmla="*/ 1884814 h 3286897"/>
              <a:gd name="connsiteX59" fmla="*/ 756022 w 1100054"/>
              <a:gd name="connsiteY59" fmla="*/ 1813561 h 3286897"/>
              <a:gd name="connsiteX60" fmla="*/ 741708 w 1100054"/>
              <a:gd name="connsiteY60" fmla="*/ 1729946 h 3286897"/>
              <a:gd name="connsiteX61" fmla="*/ 729351 w 1100054"/>
              <a:gd name="connsiteY61" fmla="*/ 1631092 h 3286897"/>
              <a:gd name="connsiteX62" fmla="*/ 716995 w 1100054"/>
              <a:gd name="connsiteY62" fmla="*/ 1581665 h 3286897"/>
              <a:gd name="connsiteX63" fmla="*/ 729351 w 1100054"/>
              <a:gd name="connsiteY63" fmla="*/ 1186249 h 3286897"/>
              <a:gd name="connsiteX64" fmla="*/ 754065 w 1100054"/>
              <a:gd name="connsiteY64" fmla="*/ 1099751 h 3286897"/>
              <a:gd name="connsiteX65" fmla="*/ 791135 w 1100054"/>
              <a:gd name="connsiteY65" fmla="*/ 1050324 h 3286897"/>
              <a:gd name="connsiteX66" fmla="*/ 803492 w 1100054"/>
              <a:gd name="connsiteY66" fmla="*/ 1013254 h 3286897"/>
              <a:gd name="connsiteX67" fmla="*/ 865276 w 1100054"/>
              <a:gd name="connsiteY67" fmla="*/ 939114 h 3286897"/>
              <a:gd name="connsiteX68" fmla="*/ 889989 w 1100054"/>
              <a:gd name="connsiteY68" fmla="*/ 852616 h 3286897"/>
              <a:gd name="connsiteX69" fmla="*/ 902346 w 1100054"/>
              <a:gd name="connsiteY69" fmla="*/ 803189 h 3286897"/>
              <a:gd name="connsiteX70" fmla="*/ 927060 w 1100054"/>
              <a:gd name="connsiteY70" fmla="*/ 753762 h 3286897"/>
              <a:gd name="connsiteX71" fmla="*/ 951773 w 1100054"/>
              <a:gd name="connsiteY71" fmla="*/ 667265 h 3286897"/>
              <a:gd name="connsiteX72" fmla="*/ 964130 w 1100054"/>
              <a:gd name="connsiteY72" fmla="*/ 630195 h 3286897"/>
              <a:gd name="connsiteX73" fmla="*/ 1001200 w 1100054"/>
              <a:gd name="connsiteY73" fmla="*/ 494270 h 3286897"/>
              <a:gd name="connsiteX74" fmla="*/ 988843 w 1100054"/>
              <a:gd name="connsiteY74" fmla="*/ 247135 h 3286897"/>
              <a:gd name="connsiteX75" fmla="*/ 976487 w 1100054"/>
              <a:gd name="connsiteY75" fmla="*/ 210065 h 3286897"/>
              <a:gd name="connsiteX76" fmla="*/ 939416 w 1100054"/>
              <a:gd name="connsiteY76" fmla="*/ 172995 h 3286897"/>
              <a:gd name="connsiteX77" fmla="*/ 902346 w 1100054"/>
              <a:gd name="connsiteY77" fmla="*/ 123568 h 3286897"/>
              <a:gd name="connsiteX78" fmla="*/ 865276 w 1100054"/>
              <a:gd name="connsiteY78" fmla="*/ 98854 h 3286897"/>
              <a:gd name="connsiteX79" fmla="*/ 828206 w 1100054"/>
              <a:gd name="connsiteY79" fmla="*/ 61784 h 3286897"/>
              <a:gd name="connsiteX80" fmla="*/ 791135 w 1100054"/>
              <a:gd name="connsiteY80" fmla="*/ 49427 h 3286897"/>
              <a:gd name="connsiteX81" fmla="*/ 741708 w 1100054"/>
              <a:gd name="connsiteY81" fmla="*/ 24714 h 3286897"/>
              <a:gd name="connsiteX82" fmla="*/ 667568 w 1100054"/>
              <a:gd name="connsiteY82" fmla="*/ 0 h 3286897"/>
              <a:gd name="connsiteX83" fmla="*/ 482216 w 1100054"/>
              <a:gd name="connsiteY83" fmla="*/ 24714 h 3286897"/>
              <a:gd name="connsiteX84" fmla="*/ 411184 w 1100054"/>
              <a:gd name="connsiteY84" fmla="*/ 54451 h 3286897"/>
              <a:gd name="connsiteX85" fmla="*/ 379907 w 1100054"/>
              <a:gd name="connsiteY85" fmla="*/ 71683 h 3286897"/>
              <a:gd name="connsiteX86" fmla="*/ 338605 w 1100054"/>
              <a:gd name="connsiteY86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59583 w 1100054"/>
              <a:gd name="connsiteY13" fmla="*/ 1202307 h 3286897"/>
              <a:gd name="connsiteX14" fmla="*/ 195332 w 1100054"/>
              <a:gd name="connsiteY14" fmla="*/ 1230617 h 3286897"/>
              <a:gd name="connsiteX15" fmla="*/ 221632 w 1100054"/>
              <a:gd name="connsiteY15" fmla="*/ 1262137 h 3286897"/>
              <a:gd name="connsiteX16" fmla="*/ 285439 w 1100054"/>
              <a:gd name="connsiteY16" fmla="*/ 1287203 h 3286897"/>
              <a:gd name="connsiteX17" fmla="*/ 350885 w 1100054"/>
              <a:gd name="connsiteY17" fmla="*/ 1391365 h 3286897"/>
              <a:gd name="connsiteX18" fmla="*/ 396947 w 1100054"/>
              <a:gd name="connsiteY18" fmla="*/ 1463206 h 3286897"/>
              <a:gd name="connsiteX19" fmla="*/ 415184 w 1100054"/>
              <a:gd name="connsiteY19" fmla="*/ 1615956 h 3286897"/>
              <a:gd name="connsiteX20" fmla="*/ 406881 w 1100054"/>
              <a:gd name="connsiteY20" fmla="*/ 1731972 h 3286897"/>
              <a:gd name="connsiteX21" fmla="*/ 392890 w 1100054"/>
              <a:gd name="connsiteY21" fmla="*/ 1833052 h 3286897"/>
              <a:gd name="connsiteX22" fmla="*/ 358649 w 1100054"/>
              <a:gd name="connsiteY22" fmla="*/ 2125362 h 3286897"/>
              <a:gd name="connsiteX23" fmla="*/ 333935 w 1100054"/>
              <a:gd name="connsiteY23" fmla="*/ 2162433 h 3286897"/>
              <a:gd name="connsiteX24" fmla="*/ 309222 w 1100054"/>
              <a:gd name="connsiteY24" fmla="*/ 2211860 h 3286897"/>
              <a:gd name="connsiteX25" fmla="*/ 259795 w 1100054"/>
              <a:gd name="connsiteY25" fmla="*/ 2286000 h 3286897"/>
              <a:gd name="connsiteX26" fmla="*/ 198011 w 1100054"/>
              <a:gd name="connsiteY26" fmla="*/ 2372497 h 3286897"/>
              <a:gd name="connsiteX27" fmla="*/ 160941 w 1100054"/>
              <a:gd name="connsiteY27" fmla="*/ 2446638 h 3286897"/>
              <a:gd name="connsiteX28" fmla="*/ 148584 w 1100054"/>
              <a:gd name="connsiteY28" fmla="*/ 2483708 h 3286897"/>
              <a:gd name="connsiteX29" fmla="*/ 86800 w 1100054"/>
              <a:gd name="connsiteY29" fmla="*/ 2557849 h 3286897"/>
              <a:gd name="connsiteX30" fmla="*/ 49730 w 1100054"/>
              <a:gd name="connsiteY30" fmla="*/ 2656703 h 3286897"/>
              <a:gd name="connsiteX31" fmla="*/ 25016 w 1100054"/>
              <a:gd name="connsiteY31" fmla="*/ 2730843 h 3286897"/>
              <a:gd name="connsiteX32" fmla="*/ 12660 w 1100054"/>
              <a:gd name="connsiteY32" fmla="*/ 2767914 h 3286897"/>
              <a:gd name="connsiteX33" fmla="*/ 25016 w 1100054"/>
              <a:gd name="connsiteY33" fmla="*/ 3002692 h 3286897"/>
              <a:gd name="connsiteX34" fmla="*/ 37373 w 1100054"/>
              <a:gd name="connsiteY34" fmla="*/ 3052119 h 3286897"/>
              <a:gd name="connsiteX35" fmla="*/ 74443 w 1100054"/>
              <a:gd name="connsiteY35" fmla="*/ 3089189 h 3286897"/>
              <a:gd name="connsiteX36" fmla="*/ 111514 w 1100054"/>
              <a:gd name="connsiteY36" fmla="*/ 3163330 h 3286897"/>
              <a:gd name="connsiteX37" fmla="*/ 148584 w 1100054"/>
              <a:gd name="connsiteY37" fmla="*/ 3188043 h 3286897"/>
              <a:gd name="connsiteX38" fmla="*/ 198011 w 1100054"/>
              <a:gd name="connsiteY38" fmla="*/ 3225114 h 3286897"/>
              <a:gd name="connsiteX39" fmla="*/ 247438 w 1100054"/>
              <a:gd name="connsiteY39" fmla="*/ 3237470 h 3286897"/>
              <a:gd name="connsiteX40" fmla="*/ 371006 w 1100054"/>
              <a:gd name="connsiteY40" fmla="*/ 3286897 h 3286897"/>
              <a:gd name="connsiteX41" fmla="*/ 679924 w 1100054"/>
              <a:gd name="connsiteY41" fmla="*/ 3274541 h 3286897"/>
              <a:gd name="connsiteX42" fmla="*/ 778778 w 1100054"/>
              <a:gd name="connsiteY42" fmla="*/ 3249827 h 3286897"/>
              <a:gd name="connsiteX43" fmla="*/ 828206 w 1100054"/>
              <a:gd name="connsiteY43" fmla="*/ 3225114 h 3286897"/>
              <a:gd name="connsiteX44" fmla="*/ 902346 w 1100054"/>
              <a:gd name="connsiteY44" fmla="*/ 3200400 h 3286897"/>
              <a:gd name="connsiteX45" fmla="*/ 1013557 w 1100054"/>
              <a:gd name="connsiteY45" fmla="*/ 3113903 h 3286897"/>
              <a:gd name="connsiteX46" fmla="*/ 1050627 w 1100054"/>
              <a:gd name="connsiteY46" fmla="*/ 3039762 h 3286897"/>
              <a:gd name="connsiteX47" fmla="*/ 1075341 w 1100054"/>
              <a:gd name="connsiteY47" fmla="*/ 2965622 h 3286897"/>
              <a:gd name="connsiteX48" fmla="*/ 1100054 w 1100054"/>
              <a:gd name="connsiteY48" fmla="*/ 2916195 h 3286897"/>
              <a:gd name="connsiteX49" fmla="*/ 1087697 w 1100054"/>
              <a:gd name="connsiteY49" fmla="*/ 2582562 h 3286897"/>
              <a:gd name="connsiteX50" fmla="*/ 1062984 w 1100054"/>
              <a:gd name="connsiteY50" fmla="*/ 2483708 h 3286897"/>
              <a:gd name="connsiteX51" fmla="*/ 1025914 w 1100054"/>
              <a:gd name="connsiteY51" fmla="*/ 2360141 h 3286897"/>
              <a:gd name="connsiteX52" fmla="*/ 1013557 w 1100054"/>
              <a:gd name="connsiteY52" fmla="*/ 2323070 h 3286897"/>
              <a:gd name="connsiteX53" fmla="*/ 960454 w 1100054"/>
              <a:gd name="connsiteY53" fmla="*/ 2265270 h 3286897"/>
              <a:gd name="connsiteX54" fmla="*/ 896367 w 1100054"/>
              <a:gd name="connsiteY54" fmla="*/ 2174128 h 3286897"/>
              <a:gd name="connsiteX55" fmla="*/ 829731 w 1100054"/>
              <a:gd name="connsiteY55" fmla="*/ 2089592 h 3286897"/>
              <a:gd name="connsiteX56" fmla="*/ 791879 w 1100054"/>
              <a:gd name="connsiteY56" fmla="*/ 1983285 h 3286897"/>
              <a:gd name="connsiteX57" fmla="*/ 768371 w 1100054"/>
              <a:gd name="connsiteY57" fmla="*/ 1884814 h 3286897"/>
              <a:gd name="connsiteX58" fmla="*/ 756022 w 1100054"/>
              <a:gd name="connsiteY58" fmla="*/ 1813561 h 3286897"/>
              <a:gd name="connsiteX59" fmla="*/ 741708 w 1100054"/>
              <a:gd name="connsiteY59" fmla="*/ 1729946 h 3286897"/>
              <a:gd name="connsiteX60" fmla="*/ 729351 w 1100054"/>
              <a:gd name="connsiteY60" fmla="*/ 1631092 h 3286897"/>
              <a:gd name="connsiteX61" fmla="*/ 716995 w 1100054"/>
              <a:gd name="connsiteY61" fmla="*/ 1581665 h 3286897"/>
              <a:gd name="connsiteX62" fmla="*/ 729351 w 1100054"/>
              <a:gd name="connsiteY62" fmla="*/ 1186249 h 3286897"/>
              <a:gd name="connsiteX63" fmla="*/ 754065 w 1100054"/>
              <a:gd name="connsiteY63" fmla="*/ 1099751 h 3286897"/>
              <a:gd name="connsiteX64" fmla="*/ 791135 w 1100054"/>
              <a:gd name="connsiteY64" fmla="*/ 1050324 h 3286897"/>
              <a:gd name="connsiteX65" fmla="*/ 803492 w 1100054"/>
              <a:gd name="connsiteY65" fmla="*/ 1013254 h 3286897"/>
              <a:gd name="connsiteX66" fmla="*/ 865276 w 1100054"/>
              <a:gd name="connsiteY66" fmla="*/ 939114 h 3286897"/>
              <a:gd name="connsiteX67" fmla="*/ 889989 w 1100054"/>
              <a:gd name="connsiteY67" fmla="*/ 852616 h 3286897"/>
              <a:gd name="connsiteX68" fmla="*/ 902346 w 1100054"/>
              <a:gd name="connsiteY68" fmla="*/ 803189 h 3286897"/>
              <a:gd name="connsiteX69" fmla="*/ 927060 w 1100054"/>
              <a:gd name="connsiteY69" fmla="*/ 753762 h 3286897"/>
              <a:gd name="connsiteX70" fmla="*/ 951773 w 1100054"/>
              <a:gd name="connsiteY70" fmla="*/ 667265 h 3286897"/>
              <a:gd name="connsiteX71" fmla="*/ 964130 w 1100054"/>
              <a:gd name="connsiteY71" fmla="*/ 630195 h 3286897"/>
              <a:gd name="connsiteX72" fmla="*/ 1001200 w 1100054"/>
              <a:gd name="connsiteY72" fmla="*/ 494270 h 3286897"/>
              <a:gd name="connsiteX73" fmla="*/ 988843 w 1100054"/>
              <a:gd name="connsiteY73" fmla="*/ 247135 h 3286897"/>
              <a:gd name="connsiteX74" fmla="*/ 976487 w 1100054"/>
              <a:gd name="connsiteY74" fmla="*/ 210065 h 3286897"/>
              <a:gd name="connsiteX75" fmla="*/ 939416 w 1100054"/>
              <a:gd name="connsiteY75" fmla="*/ 172995 h 3286897"/>
              <a:gd name="connsiteX76" fmla="*/ 902346 w 1100054"/>
              <a:gd name="connsiteY76" fmla="*/ 123568 h 3286897"/>
              <a:gd name="connsiteX77" fmla="*/ 865276 w 1100054"/>
              <a:gd name="connsiteY77" fmla="*/ 98854 h 3286897"/>
              <a:gd name="connsiteX78" fmla="*/ 828206 w 1100054"/>
              <a:gd name="connsiteY78" fmla="*/ 61784 h 3286897"/>
              <a:gd name="connsiteX79" fmla="*/ 791135 w 1100054"/>
              <a:gd name="connsiteY79" fmla="*/ 49427 h 3286897"/>
              <a:gd name="connsiteX80" fmla="*/ 741708 w 1100054"/>
              <a:gd name="connsiteY80" fmla="*/ 24714 h 3286897"/>
              <a:gd name="connsiteX81" fmla="*/ 667568 w 1100054"/>
              <a:gd name="connsiteY81" fmla="*/ 0 h 3286897"/>
              <a:gd name="connsiteX82" fmla="*/ 482216 w 1100054"/>
              <a:gd name="connsiteY82" fmla="*/ 24714 h 3286897"/>
              <a:gd name="connsiteX83" fmla="*/ 411184 w 1100054"/>
              <a:gd name="connsiteY83" fmla="*/ 54451 h 3286897"/>
              <a:gd name="connsiteX84" fmla="*/ 379907 w 1100054"/>
              <a:gd name="connsiteY84" fmla="*/ 71683 h 3286897"/>
              <a:gd name="connsiteX85" fmla="*/ 338605 w 1100054"/>
              <a:gd name="connsiteY85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37682 w 1100054"/>
              <a:gd name="connsiteY11" fmla="*/ 1139143 h 3286897"/>
              <a:gd name="connsiteX12" fmla="*/ 153656 w 1100054"/>
              <a:gd name="connsiteY12" fmla="*/ 1189278 h 3286897"/>
              <a:gd name="connsiteX13" fmla="*/ 195332 w 1100054"/>
              <a:gd name="connsiteY13" fmla="*/ 1230617 h 3286897"/>
              <a:gd name="connsiteX14" fmla="*/ 221632 w 1100054"/>
              <a:gd name="connsiteY14" fmla="*/ 1262137 h 3286897"/>
              <a:gd name="connsiteX15" fmla="*/ 285439 w 1100054"/>
              <a:gd name="connsiteY15" fmla="*/ 1287203 h 3286897"/>
              <a:gd name="connsiteX16" fmla="*/ 350885 w 1100054"/>
              <a:gd name="connsiteY16" fmla="*/ 1391365 h 3286897"/>
              <a:gd name="connsiteX17" fmla="*/ 396947 w 1100054"/>
              <a:gd name="connsiteY17" fmla="*/ 1463206 h 3286897"/>
              <a:gd name="connsiteX18" fmla="*/ 415184 w 1100054"/>
              <a:gd name="connsiteY18" fmla="*/ 1615956 h 3286897"/>
              <a:gd name="connsiteX19" fmla="*/ 406881 w 1100054"/>
              <a:gd name="connsiteY19" fmla="*/ 1731972 h 3286897"/>
              <a:gd name="connsiteX20" fmla="*/ 392890 w 1100054"/>
              <a:gd name="connsiteY20" fmla="*/ 1833052 h 3286897"/>
              <a:gd name="connsiteX21" fmla="*/ 358649 w 1100054"/>
              <a:gd name="connsiteY21" fmla="*/ 2125362 h 3286897"/>
              <a:gd name="connsiteX22" fmla="*/ 333935 w 1100054"/>
              <a:gd name="connsiteY22" fmla="*/ 2162433 h 3286897"/>
              <a:gd name="connsiteX23" fmla="*/ 309222 w 1100054"/>
              <a:gd name="connsiteY23" fmla="*/ 2211860 h 3286897"/>
              <a:gd name="connsiteX24" fmla="*/ 259795 w 1100054"/>
              <a:gd name="connsiteY24" fmla="*/ 2286000 h 3286897"/>
              <a:gd name="connsiteX25" fmla="*/ 198011 w 1100054"/>
              <a:gd name="connsiteY25" fmla="*/ 2372497 h 3286897"/>
              <a:gd name="connsiteX26" fmla="*/ 160941 w 1100054"/>
              <a:gd name="connsiteY26" fmla="*/ 2446638 h 3286897"/>
              <a:gd name="connsiteX27" fmla="*/ 148584 w 1100054"/>
              <a:gd name="connsiteY27" fmla="*/ 2483708 h 3286897"/>
              <a:gd name="connsiteX28" fmla="*/ 86800 w 1100054"/>
              <a:gd name="connsiteY28" fmla="*/ 2557849 h 3286897"/>
              <a:gd name="connsiteX29" fmla="*/ 49730 w 1100054"/>
              <a:gd name="connsiteY29" fmla="*/ 2656703 h 3286897"/>
              <a:gd name="connsiteX30" fmla="*/ 25016 w 1100054"/>
              <a:gd name="connsiteY30" fmla="*/ 2730843 h 3286897"/>
              <a:gd name="connsiteX31" fmla="*/ 12660 w 1100054"/>
              <a:gd name="connsiteY31" fmla="*/ 2767914 h 3286897"/>
              <a:gd name="connsiteX32" fmla="*/ 25016 w 1100054"/>
              <a:gd name="connsiteY32" fmla="*/ 3002692 h 3286897"/>
              <a:gd name="connsiteX33" fmla="*/ 37373 w 1100054"/>
              <a:gd name="connsiteY33" fmla="*/ 3052119 h 3286897"/>
              <a:gd name="connsiteX34" fmla="*/ 74443 w 1100054"/>
              <a:gd name="connsiteY34" fmla="*/ 3089189 h 3286897"/>
              <a:gd name="connsiteX35" fmla="*/ 111514 w 1100054"/>
              <a:gd name="connsiteY35" fmla="*/ 3163330 h 3286897"/>
              <a:gd name="connsiteX36" fmla="*/ 148584 w 1100054"/>
              <a:gd name="connsiteY36" fmla="*/ 3188043 h 3286897"/>
              <a:gd name="connsiteX37" fmla="*/ 198011 w 1100054"/>
              <a:gd name="connsiteY37" fmla="*/ 3225114 h 3286897"/>
              <a:gd name="connsiteX38" fmla="*/ 247438 w 1100054"/>
              <a:gd name="connsiteY38" fmla="*/ 3237470 h 3286897"/>
              <a:gd name="connsiteX39" fmla="*/ 371006 w 1100054"/>
              <a:gd name="connsiteY39" fmla="*/ 3286897 h 3286897"/>
              <a:gd name="connsiteX40" fmla="*/ 679924 w 1100054"/>
              <a:gd name="connsiteY40" fmla="*/ 3274541 h 3286897"/>
              <a:gd name="connsiteX41" fmla="*/ 778778 w 1100054"/>
              <a:gd name="connsiteY41" fmla="*/ 3249827 h 3286897"/>
              <a:gd name="connsiteX42" fmla="*/ 828206 w 1100054"/>
              <a:gd name="connsiteY42" fmla="*/ 3225114 h 3286897"/>
              <a:gd name="connsiteX43" fmla="*/ 902346 w 1100054"/>
              <a:gd name="connsiteY43" fmla="*/ 3200400 h 3286897"/>
              <a:gd name="connsiteX44" fmla="*/ 1013557 w 1100054"/>
              <a:gd name="connsiteY44" fmla="*/ 3113903 h 3286897"/>
              <a:gd name="connsiteX45" fmla="*/ 1050627 w 1100054"/>
              <a:gd name="connsiteY45" fmla="*/ 3039762 h 3286897"/>
              <a:gd name="connsiteX46" fmla="*/ 1075341 w 1100054"/>
              <a:gd name="connsiteY46" fmla="*/ 2965622 h 3286897"/>
              <a:gd name="connsiteX47" fmla="*/ 1100054 w 1100054"/>
              <a:gd name="connsiteY47" fmla="*/ 2916195 h 3286897"/>
              <a:gd name="connsiteX48" fmla="*/ 1087697 w 1100054"/>
              <a:gd name="connsiteY48" fmla="*/ 2582562 h 3286897"/>
              <a:gd name="connsiteX49" fmla="*/ 1062984 w 1100054"/>
              <a:gd name="connsiteY49" fmla="*/ 2483708 h 3286897"/>
              <a:gd name="connsiteX50" fmla="*/ 1025914 w 1100054"/>
              <a:gd name="connsiteY50" fmla="*/ 2360141 h 3286897"/>
              <a:gd name="connsiteX51" fmla="*/ 1013557 w 1100054"/>
              <a:gd name="connsiteY51" fmla="*/ 2323070 h 3286897"/>
              <a:gd name="connsiteX52" fmla="*/ 960454 w 1100054"/>
              <a:gd name="connsiteY52" fmla="*/ 2265270 h 3286897"/>
              <a:gd name="connsiteX53" fmla="*/ 896367 w 1100054"/>
              <a:gd name="connsiteY53" fmla="*/ 2174128 h 3286897"/>
              <a:gd name="connsiteX54" fmla="*/ 829731 w 1100054"/>
              <a:gd name="connsiteY54" fmla="*/ 2089592 h 3286897"/>
              <a:gd name="connsiteX55" fmla="*/ 791879 w 1100054"/>
              <a:gd name="connsiteY55" fmla="*/ 1983285 h 3286897"/>
              <a:gd name="connsiteX56" fmla="*/ 768371 w 1100054"/>
              <a:gd name="connsiteY56" fmla="*/ 1884814 h 3286897"/>
              <a:gd name="connsiteX57" fmla="*/ 756022 w 1100054"/>
              <a:gd name="connsiteY57" fmla="*/ 1813561 h 3286897"/>
              <a:gd name="connsiteX58" fmla="*/ 741708 w 1100054"/>
              <a:gd name="connsiteY58" fmla="*/ 1729946 h 3286897"/>
              <a:gd name="connsiteX59" fmla="*/ 729351 w 1100054"/>
              <a:gd name="connsiteY59" fmla="*/ 1631092 h 3286897"/>
              <a:gd name="connsiteX60" fmla="*/ 716995 w 1100054"/>
              <a:gd name="connsiteY60" fmla="*/ 1581665 h 3286897"/>
              <a:gd name="connsiteX61" fmla="*/ 729351 w 1100054"/>
              <a:gd name="connsiteY61" fmla="*/ 1186249 h 3286897"/>
              <a:gd name="connsiteX62" fmla="*/ 754065 w 1100054"/>
              <a:gd name="connsiteY62" fmla="*/ 1099751 h 3286897"/>
              <a:gd name="connsiteX63" fmla="*/ 791135 w 1100054"/>
              <a:gd name="connsiteY63" fmla="*/ 1050324 h 3286897"/>
              <a:gd name="connsiteX64" fmla="*/ 803492 w 1100054"/>
              <a:gd name="connsiteY64" fmla="*/ 1013254 h 3286897"/>
              <a:gd name="connsiteX65" fmla="*/ 865276 w 1100054"/>
              <a:gd name="connsiteY65" fmla="*/ 939114 h 3286897"/>
              <a:gd name="connsiteX66" fmla="*/ 889989 w 1100054"/>
              <a:gd name="connsiteY66" fmla="*/ 852616 h 3286897"/>
              <a:gd name="connsiteX67" fmla="*/ 902346 w 1100054"/>
              <a:gd name="connsiteY67" fmla="*/ 803189 h 3286897"/>
              <a:gd name="connsiteX68" fmla="*/ 927060 w 1100054"/>
              <a:gd name="connsiteY68" fmla="*/ 753762 h 3286897"/>
              <a:gd name="connsiteX69" fmla="*/ 951773 w 1100054"/>
              <a:gd name="connsiteY69" fmla="*/ 667265 h 3286897"/>
              <a:gd name="connsiteX70" fmla="*/ 964130 w 1100054"/>
              <a:gd name="connsiteY70" fmla="*/ 630195 h 3286897"/>
              <a:gd name="connsiteX71" fmla="*/ 1001200 w 1100054"/>
              <a:gd name="connsiteY71" fmla="*/ 494270 h 3286897"/>
              <a:gd name="connsiteX72" fmla="*/ 988843 w 1100054"/>
              <a:gd name="connsiteY72" fmla="*/ 247135 h 3286897"/>
              <a:gd name="connsiteX73" fmla="*/ 976487 w 1100054"/>
              <a:gd name="connsiteY73" fmla="*/ 210065 h 3286897"/>
              <a:gd name="connsiteX74" fmla="*/ 939416 w 1100054"/>
              <a:gd name="connsiteY74" fmla="*/ 172995 h 3286897"/>
              <a:gd name="connsiteX75" fmla="*/ 902346 w 1100054"/>
              <a:gd name="connsiteY75" fmla="*/ 123568 h 3286897"/>
              <a:gd name="connsiteX76" fmla="*/ 865276 w 1100054"/>
              <a:gd name="connsiteY76" fmla="*/ 98854 h 3286897"/>
              <a:gd name="connsiteX77" fmla="*/ 828206 w 1100054"/>
              <a:gd name="connsiteY77" fmla="*/ 61784 h 3286897"/>
              <a:gd name="connsiteX78" fmla="*/ 791135 w 1100054"/>
              <a:gd name="connsiteY78" fmla="*/ 49427 h 3286897"/>
              <a:gd name="connsiteX79" fmla="*/ 741708 w 1100054"/>
              <a:gd name="connsiteY79" fmla="*/ 24714 h 3286897"/>
              <a:gd name="connsiteX80" fmla="*/ 667568 w 1100054"/>
              <a:gd name="connsiteY80" fmla="*/ 0 h 3286897"/>
              <a:gd name="connsiteX81" fmla="*/ 482216 w 1100054"/>
              <a:gd name="connsiteY81" fmla="*/ 24714 h 3286897"/>
              <a:gd name="connsiteX82" fmla="*/ 411184 w 1100054"/>
              <a:gd name="connsiteY82" fmla="*/ 54451 h 3286897"/>
              <a:gd name="connsiteX83" fmla="*/ 379907 w 1100054"/>
              <a:gd name="connsiteY83" fmla="*/ 71683 h 3286897"/>
              <a:gd name="connsiteX84" fmla="*/ 338605 w 1100054"/>
              <a:gd name="connsiteY84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53656 w 1100054"/>
              <a:gd name="connsiteY11" fmla="*/ 1189278 h 3286897"/>
              <a:gd name="connsiteX12" fmla="*/ 195332 w 1100054"/>
              <a:gd name="connsiteY12" fmla="*/ 1230617 h 3286897"/>
              <a:gd name="connsiteX13" fmla="*/ 221632 w 1100054"/>
              <a:gd name="connsiteY13" fmla="*/ 1262137 h 3286897"/>
              <a:gd name="connsiteX14" fmla="*/ 285439 w 1100054"/>
              <a:gd name="connsiteY14" fmla="*/ 1287203 h 3286897"/>
              <a:gd name="connsiteX15" fmla="*/ 350885 w 1100054"/>
              <a:gd name="connsiteY15" fmla="*/ 1391365 h 3286897"/>
              <a:gd name="connsiteX16" fmla="*/ 396947 w 1100054"/>
              <a:gd name="connsiteY16" fmla="*/ 1463206 h 3286897"/>
              <a:gd name="connsiteX17" fmla="*/ 415184 w 1100054"/>
              <a:gd name="connsiteY17" fmla="*/ 1615956 h 3286897"/>
              <a:gd name="connsiteX18" fmla="*/ 406881 w 1100054"/>
              <a:gd name="connsiteY18" fmla="*/ 1731972 h 3286897"/>
              <a:gd name="connsiteX19" fmla="*/ 392890 w 1100054"/>
              <a:gd name="connsiteY19" fmla="*/ 1833052 h 3286897"/>
              <a:gd name="connsiteX20" fmla="*/ 358649 w 1100054"/>
              <a:gd name="connsiteY20" fmla="*/ 2125362 h 3286897"/>
              <a:gd name="connsiteX21" fmla="*/ 333935 w 1100054"/>
              <a:gd name="connsiteY21" fmla="*/ 2162433 h 3286897"/>
              <a:gd name="connsiteX22" fmla="*/ 309222 w 1100054"/>
              <a:gd name="connsiteY22" fmla="*/ 2211860 h 3286897"/>
              <a:gd name="connsiteX23" fmla="*/ 259795 w 1100054"/>
              <a:gd name="connsiteY23" fmla="*/ 2286000 h 3286897"/>
              <a:gd name="connsiteX24" fmla="*/ 198011 w 1100054"/>
              <a:gd name="connsiteY24" fmla="*/ 2372497 h 3286897"/>
              <a:gd name="connsiteX25" fmla="*/ 160941 w 1100054"/>
              <a:gd name="connsiteY25" fmla="*/ 2446638 h 3286897"/>
              <a:gd name="connsiteX26" fmla="*/ 148584 w 1100054"/>
              <a:gd name="connsiteY26" fmla="*/ 2483708 h 3286897"/>
              <a:gd name="connsiteX27" fmla="*/ 86800 w 1100054"/>
              <a:gd name="connsiteY27" fmla="*/ 2557849 h 3286897"/>
              <a:gd name="connsiteX28" fmla="*/ 49730 w 1100054"/>
              <a:gd name="connsiteY28" fmla="*/ 2656703 h 3286897"/>
              <a:gd name="connsiteX29" fmla="*/ 25016 w 1100054"/>
              <a:gd name="connsiteY29" fmla="*/ 2730843 h 3286897"/>
              <a:gd name="connsiteX30" fmla="*/ 12660 w 1100054"/>
              <a:gd name="connsiteY30" fmla="*/ 2767914 h 3286897"/>
              <a:gd name="connsiteX31" fmla="*/ 25016 w 1100054"/>
              <a:gd name="connsiteY31" fmla="*/ 3002692 h 3286897"/>
              <a:gd name="connsiteX32" fmla="*/ 37373 w 1100054"/>
              <a:gd name="connsiteY32" fmla="*/ 3052119 h 3286897"/>
              <a:gd name="connsiteX33" fmla="*/ 74443 w 1100054"/>
              <a:gd name="connsiteY33" fmla="*/ 3089189 h 3286897"/>
              <a:gd name="connsiteX34" fmla="*/ 111514 w 1100054"/>
              <a:gd name="connsiteY34" fmla="*/ 3163330 h 3286897"/>
              <a:gd name="connsiteX35" fmla="*/ 148584 w 1100054"/>
              <a:gd name="connsiteY35" fmla="*/ 3188043 h 3286897"/>
              <a:gd name="connsiteX36" fmla="*/ 198011 w 1100054"/>
              <a:gd name="connsiteY36" fmla="*/ 3225114 h 3286897"/>
              <a:gd name="connsiteX37" fmla="*/ 247438 w 1100054"/>
              <a:gd name="connsiteY37" fmla="*/ 3237470 h 3286897"/>
              <a:gd name="connsiteX38" fmla="*/ 371006 w 1100054"/>
              <a:gd name="connsiteY38" fmla="*/ 3286897 h 3286897"/>
              <a:gd name="connsiteX39" fmla="*/ 679924 w 1100054"/>
              <a:gd name="connsiteY39" fmla="*/ 3274541 h 3286897"/>
              <a:gd name="connsiteX40" fmla="*/ 778778 w 1100054"/>
              <a:gd name="connsiteY40" fmla="*/ 3249827 h 3286897"/>
              <a:gd name="connsiteX41" fmla="*/ 828206 w 1100054"/>
              <a:gd name="connsiteY41" fmla="*/ 3225114 h 3286897"/>
              <a:gd name="connsiteX42" fmla="*/ 902346 w 1100054"/>
              <a:gd name="connsiteY42" fmla="*/ 3200400 h 3286897"/>
              <a:gd name="connsiteX43" fmla="*/ 1013557 w 1100054"/>
              <a:gd name="connsiteY43" fmla="*/ 3113903 h 3286897"/>
              <a:gd name="connsiteX44" fmla="*/ 1050627 w 1100054"/>
              <a:gd name="connsiteY44" fmla="*/ 3039762 h 3286897"/>
              <a:gd name="connsiteX45" fmla="*/ 1075341 w 1100054"/>
              <a:gd name="connsiteY45" fmla="*/ 2965622 h 3286897"/>
              <a:gd name="connsiteX46" fmla="*/ 1100054 w 1100054"/>
              <a:gd name="connsiteY46" fmla="*/ 2916195 h 3286897"/>
              <a:gd name="connsiteX47" fmla="*/ 1087697 w 1100054"/>
              <a:gd name="connsiteY47" fmla="*/ 2582562 h 3286897"/>
              <a:gd name="connsiteX48" fmla="*/ 1062984 w 1100054"/>
              <a:gd name="connsiteY48" fmla="*/ 2483708 h 3286897"/>
              <a:gd name="connsiteX49" fmla="*/ 1025914 w 1100054"/>
              <a:gd name="connsiteY49" fmla="*/ 2360141 h 3286897"/>
              <a:gd name="connsiteX50" fmla="*/ 1013557 w 1100054"/>
              <a:gd name="connsiteY50" fmla="*/ 2323070 h 3286897"/>
              <a:gd name="connsiteX51" fmla="*/ 960454 w 1100054"/>
              <a:gd name="connsiteY51" fmla="*/ 2265270 h 3286897"/>
              <a:gd name="connsiteX52" fmla="*/ 896367 w 1100054"/>
              <a:gd name="connsiteY52" fmla="*/ 2174128 h 3286897"/>
              <a:gd name="connsiteX53" fmla="*/ 829731 w 1100054"/>
              <a:gd name="connsiteY53" fmla="*/ 2089592 h 3286897"/>
              <a:gd name="connsiteX54" fmla="*/ 791879 w 1100054"/>
              <a:gd name="connsiteY54" fmla="*/ 1983285 h 3286897"/>
              <a:gd name="connsiteX55" fmla="*/ 768371 w 1100054"/>
              <a:gd name="connsiteY55" fmla="*/ 1884814 h 3286897"/>
              <a:gd name="connsiteX56" fmla="*/ 756022 w 1100054"/>
              <a:gd name="connsiteY56" fmla="*/ 1813561 h 3286897"/>
              <a:gd name="connsiteX57" fmla="*/ 741708 w 1100054"/>
              <a:gd name="connsiteY57" fmla="*/ 1729946 h 3286897"/>
              <a:gd name="connsiteX58" fmla="*/ 729351 w 1100054"/>
              <a:gd name="connsiteY58" fmla="*/ 1631092 h 3286897"/>
              <a:gd name="connsiteX59" fmla="*/ 716995 w 1100054"/>
              <a:gd name="connsiteY59" fmla="*/ 1581665 h 3286897"/>
              <a:gd name="connsiteX60" fmla="*/ 729351 w 1100054"/>
              <a:gd name="connsiteY60" fmla="*/ 1186249 h 3286897"/>
              <a:gd name="connsiteX61" fmla="*/ 754065 w 1100054"/>
              <a:gd name="connsiteY61" fmla="*/ 1099751 h 3286897"/>
              <a:gd name="connsiteX62" fmla="*/ 791135 w 1100054"/>
              <a:gd name="connsiteY62" fmla="*/ 1050324 h 3286897"/>
              <a:gd name="connsiteX63" fmla="*/ 803492 w 1100054"/>
              <a:gd name="connsiteY63" fmla="*/ 1013254 h 3286897"/>
              <a:gd name="connsiteX64" fmla="*/ 865276 w 1100054"/>
              <a:gd name="connsiteY64" fmla="*/ 939114 h 3286897"/>
              <a:gd name="connsiteX65" fmla="*/ 889989 w 1100054"/>
              <a:gd name="connsiteY65" fmla="*/ 852616 h 3286897"/>
              <a:gd name="connsiteX66" fmla="*/ 902346 w 1100054"/>
              <a:gd name="connsiteY66" fmla="*/ 803189 h 3286897"/>
              <a:gd name="connsiteX67" fmla="*/ 927060 w 1100054"/>
              <a:gd name="connsiteY67" fmla="*/ 753762 h 3286897"/>
              <a:gd name="connsiteX68" fmla="*/ 951773 w 1100054"/>
              <a:gd name="connsiteY68" fmla="*/ 667265 h 3286897"/>
              <a:gd name="connsiteX69" fmla="*/ 964130 w 1100054"/>
              <a:gd name="connsiteY69" fmla="*/ 630195 h 3286897"/>
              <a:gd name="connsiteX70" fmla="*/ 1001200 w 1100054"/>
              <a:gd name="connsiteY70" fmla="*/ 494270 h 3286897"/>
              <a:gd name="connsiteX71" fmla="*/ 988843 w 1100054"/>
              <a:gd name="connsiteY71" fmla="*/ 247135 h 3286897"/>
              <a:gd name="connsiteX72" fmla="*/ 976487 w 1100054"/>
              <a:gd name="connsiteY72" fmla="*/ 210065 h 3286897"/>
              <a:gd name="connsiteX73" fmla="*/ 939416 w 1100054"/>
              <a:gd name="connsiteY73" fmla="*/ 172995 h 3286897"/>
              <a:gd name="connsiteX74" fmla="*/ 902346 w 1100054"/>
              <a:gd name="connsiteY74" fmla="*/ 123568 h 3286897"/>
              <a:gd name="connsiteX75" fmla="*/ 865276 w 1100054"/>
              <a:gd name="connsiteY75" fmla="*/ 98854 h 3286897"/>
              <a:gd name="connsiteX76" fmla="*/ 828206 w 1100054"/>
              <a:gd name="connsiteY76" fmla="*/ 61784 h 3286897"/>
              <a:gd name="connsiteX77" fmla="*/ 791135 w 1100054"/>
              <a:gd name="connsiteY77" fmla="*/ 49427 h 3286897"/>
              <a:gd name="connsiteX78" fmla="*/ 741708 w 1100054"/>
              <a:gd name="connsiteY78" fmla="*/ 24714 h 3286897"/>
              <a:gd name="connsiteX79" fmla="*/ 667568 w 1100054"/>
              <a:gd name="connsiteY79" fmla="*/ 0 h 3286897"/>
              <a:gd name="connsiteX80" fmla="*/ 482216 w 1100054"/>
              <a:gd name="connsiteY80" fmla="*/ 24714 h 3286897"/>
              <a:gd name="connsiteX81" fmla="*/ 411184 w 1100054"/>
              <a:gd name="connsiteY81" fmla="*/ 54451 h 3286897"/>
              <a:gd name="connsiteX82" fmla="*/ 379907 w 1100054"/>
              <a:gd name="connsiteY82" fmla="*/ 71683 h 3286897"/>
              <a:gd name="connsiteX83" fmla="*/ 338605 w 1100054"/>
              <a:gd name="connsiteY83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21632 w 1100054"/>
              <a:gd name="connsiteY12" fmla="*/ 1262137 h 3286897"/>
              <a:gd name="connsiteX13" fmla="*/ 285439 w 1100054"/>
              <a:gd name="connsiteY13" fmla="*/ 1287203 h 3286897"/>
              <a:gd name="connsiteX14" fmla="*/ 350885 w 1100054"/>
              <a:gd name="connsiteY14" fmla="*/ 1391365 h 3286897"/>
              <a:gd name="connsiteX15" fmla="*/ 396947 w 1100054"/>
              <a:gd name="connsiteY15" fmla="*/ 1463206 h 3286897"/>
              <a:gd name="connsiteX16" fmla="*/ 415184 w 1100054"/>
              <a:gd name="connsiteY16" fmla="*/ 1615956 h 3286897"/>
              <a:gd name="connsiteX17" fmla="*/ 406881 w 1100054"/>
              <a:gd name="connsiteY17" fmla="*/ 1731972 h 3286897"/>
              <a:gd name="connsiteX18" fmla="*/ 392890 w 1100054"/>
              <a:gd name="connsiteY18" fmla="*/ 1833052 h 3286897"/>
              <a:gd name="connsiteX19" fmla="*/ 358649 w 1100054"/>
              <a:gd name="connsiteY19" fmla="*/ 2125362 h 3286897"/>
              <a:gd name="connsiteX20" fmla="*/ 333935 w 1100054"/>
              <a:gd name="connsiteY20" fmla="*/ 2162433 h 3286897"/>
              <a:gd name="connsiteX21" fmla="*/ 309222 w 1100054"/>
              <a:gd name="connsiteY21" fmla="*/ 2211860 h 3286897"/>
              <a:gd name="connsiteX22" fmla="*/ 259795 w 1100054"/>
              <a:gd name="connsiteY22" fmla="*/ 2286000 h 3286897"/>
              <a:gd name="connsiteX23" fmla="*/ 198011 w 1100054"/>
              <a:gd name="connsiteY23" fmla="*/ 2372497 h 3286897"/>
              <a:gd name="connsiteX24" fmla="*/ 160941 w 1100054"/>
              <a:gd name="connsiteY24" fmla="*/ 2446638 h 3286897"/>
              <a:gd name="connsiteX25" fmla="*/ 148584 w 1100054"/>
              <a:gd name="connsiteY25" fmla="*/ 2483708 h 3286897"/>
              <a:gd name="connsiteX26" fmla="*/ 86800 w 1100054"/>
              <a:gd name="connsiteY26" fmla="*/ 2557849 h 3286897"/>
              <a:gd name="connsiteX27" fmla="*/ 49730 w 1100054"/>
              <a:gd name="connsiteY27" fmla="*/ 2656703 h 3286897"/>
              <a:gd name="connsiteX28" fmla="*/ 25016 w 1100054"/>
              <a:gd name="connsiteY28" fmla="*/ 2730843 h 3286897"/>
              <a:gd name="connsiteX29" fmla="*/ 12660 w 1100054"/>
              <a:gd name="connsiteY29" fmla="*/ 2767914 h 3286897"/>
              <a:gd name="connsiteX30" fmla="*/ 25016 w 1100054"/>
              <a:gd name="connsiteY30" fmla="*/ 3002692 h 3286897"/>
              <a:gd name="connsiteX31" fmla="*/ 37373 w 1100054"/>
              <a:gd name="connsiteY31" fmla="*/ 3052119 h 3286897"/>
              <a:gd name="connsiteX32" fmla="*/ 74443 w 1100054"/>
              <a:gd name="connsiteY32" fmla="*/ 3089189 h 3286897"/>
              <a:gd name="connsiteX33" fmla="*/ 111514 w 1100054"/>
              <a:gd name="connsiteY33" fmla="*/ 3163330 h 3286897"/>
              <a:gd name="connsiteX34" fmla="*/ 148584 w 1100054"/>
              <a:gd name="connsiteY34" fmla="*/ 3188043 h 3286897"/>
              <a:gd name="connsiteX35" fmla="*/ 198011 w 1100054"/>
              <a:gd name="connsiteY35" fmla="*/ 3225114 h 3286897"/>
              <a:gd name="connsiteX36" fmla="*/ 247438 w 1100054"/>
              <a:gd name="connsiteY36" fmla="*/ 3237470 h 3286897"/>
              <a:gd name="connsiteX37" fmla="*/ 371006 w 1100054"/>
              <a:gd name="connsiteY37" fmla="*/ 3286897 h 3286897"/>
              <a:gd name="connsiteX38" fmla="*/ 679924 w 1100054"/>
              <a:gd name="connsiteY38" fmla="*/ 3274541 h 3286897"/>
              <a:gd name="connsiteX39" fmla="*/ 778778 w 1100054"/>
              <a:gd name="connsiteY39" fmla="*/ 3249827 h 3286897"/>
              <a:gd name="connsiteX40" fmla="*/ 828206 w 1100054"/>
              <a:gd name="connsiteY40" fmla="*/ 3225114 h 3286897"/>
              <a:gd name="connsiteX41" fmla="*/ 902346 w 1100054"/>
              <a:gd name="connsiteY41" fmla="*/ 3200400 h 3286897"/>
              <a:gd name="connsiteX42" fmla="*/ 1013557 w 1100054"/>
              <a:gd name="connsiteY42" fmla="*/ 3113903 h 3286897"/>
              <a:gd name="connsiteX43" fmla="*/ 1050627 w 1100054"/>
              <a:gd name="connsiteY43" fmla="*/ 3039762 h 3286897"/>
              <a:gd name="connsiteX44" fmla="*/ 1075341 w 1100054"/>
              <a:gd name="connsiteY44" fmla="*/ 2965622 h 3286897"/>
              <a:gd name="connsiteX45" fmla="*/ 1100054 w 1100054"/>
              <a:gd name="connsiteY45" fmla="*/ 2916195 h 3286897"/>
              <a:gd name="connsiteX46" fmla="*/ 1087697 w 1100054"/>
              <a:gd name="connsiteY46" fmla="*/ 2582562 h 3286897"/>
              <a:gd name="connsiteX47" fmla="*/ 1062984 w 1100054"/>
              <a:gd name="connsiteY47" fmla="*/ 2483708 h 3286897"/>
              <a:gd name="connsiteX48" fmla="*/ 1025914 w 1100054"/>
              <a:gd name="connsiteY48" fmla="*/ 2360141 h 3286897"/>
              <a:gd name="connsiteX49" fmla="*/ 1013557 w 1100054"/>
              <a:gd name="connsiteY49" fmla="*/ 2323070 h 3286897"/>
              <a:gd name="connsiteX50" fmla="*/ 960454 w 1100054"/>
              <a:gd name="connsiteY50" fmla="*/ 2265270 h 3286897"/>
              <a:gd name="connsiteX51" fmla="*/ 896367 w 1100054"/>
              <a:gd name="connsiteY51" fmla="*/ 2174128 h 3286897"/>
              <a:gd name="connsiteX52" fmla="*/ 829731 w 1100054"/>
              <a:gd name="connsiteY52" fmla="*/ 2089592 h 3286897"/>
              <a:gd name="connsiteX53" fmla="*/ 791879 w 1100054"/>
              <a:gd name="connsiteY53" fmla="*/ 1983285 h 3286897"/>
              <a:gd name="connsiteX54" fmla="*/ 768371 w 1100054"/>
              <a:gd name="connsiteY54" fmla="*/ 1884814 h 3286897"/>
              <a:gd name="connsiteX55" fmla="*/ 756022 w 1100054"/>
              <a:gd name="connsiteY55" fmla="*/ 1813561 h 3286897"/>
              <a:gd name="connsiteX56" fmla="*/ 741708 w 1100054"/>
              <a:gd name="connsiteY56" fmla="*/ 1729946 h 3286897"/>
              <a:gd name="connsiteX57" fmla="*/ 729351 w 1100054"/>
              <a:gd name="connsiteY57" fmla="*/ 1631092 h 3286897"/>
              <a:gd name="connsiteX58" fmla="*/ 716995 w 1100054"/>
              <a:gd name="connsiteY58" fmla="*/ 1581665 h 3286897"/>
              <a:gd name="connsiteX59" fmla="*/ 729351 w 1100054"/>
              <a:gd name="connsiteY59" fmla="*/ 1186249 h 3286897"/>
              <a:gd name="connsiteX60" fmla="*/ 754065 w 1100054"/>
              <a:gd name="connsiteY60" fmla="*/ 1099751 h 3286897"/>
              <a:gd name="connsiteX61" fmla="*/ 791135 w 1100054"/>
              <a:gd name="connsiteY61" fmla="*/ 1050324 h 3286897"/>
              <a:gd name="connsiteX62" fmla="*/ 803492 w 1100054"/>
              <a:gd name="connsiteY62" fmla="*/ 1013254 h 3286897"/>
              <a:gd name="connsiteX63" fmla="*/ 865276 w 1100054"/>
              <a:gd name="connsiteY63" fmla="*/ 939114 h 3286897"/>
              <a:gd name="connsiteX64" fmla="*/ 889989 w 1100054"/>
              <a:gd name="connsiteY64" fmla="*/ 852616 h 3286897"/>
              <a:gd name="connsiteX65" fmla="*/ 902346 w 1100054"/>
              <a:gd name="connsiteY65" fmla="*/ 803189 h 3286897"/>
              <a:gd name="connsiteX66" fmla="*/ 927060 w 1100054"/>
              <a:gd name="connsiteY66" fmla="*/ 753762 h 3286897"/>
              <a:gd name="connsiteX67" fmla="*/ 951773 w 1100054"/>
              <a:gd name="connsiteY67" fmla="*/ 667265 h 3286897"/>
              <a:gd name="connsiteX68" fmla="*/ 964130 w 1100054"/>
              <a:gd name="connsiteY68" fmla="*/ 630195 h 3286897"/>
              <a:gd name="connsiteX69" fmla="*/ 1001200 w 1100054"/>
              <a:gd name="connsiteY69" fmla="*/ 494270 h 3286897"/>
              <a:gd name="connsiteX70" fmla="*/ 988843 w 1100054"/>
              <a:gd name="connsiteY70" fmla="*/ 247135 h 3286897"/>
              <a:gd name="connsiteX71" fmla="*/ 976487 w 1100054"/>
              <a:gd name="connsiteY71" fmla="*/ 210065 h 3286897"/>
              <a:gd name="connsiteX72" fmla="*/ 939416 w 1100054"/>
              <a:gd name="connsiteY72" fmla="*/ 172995 h 3286897"/>
              <a:gd name="connsiteX73" fmla="*/ 902346 w 1100054"/>
              <a:gd name="connsiteY73" fmla="*/ 123568 h 3286897"/>
              <a:gd name="connsiteX74" fmla="*/ 865276 w 1100054"/>
              <a:gd name="connsiteY74" fmla="*/ 98854 h 3286897"/>
              <a:gd name="connsiteX75" fmla="*/ 828206 w 1100054"/>
              <a:gd name="connsiteY75" fmla="*/ 61784 h 3286897"/>
              <a:gd name="connsiteX76" fmla="*/ 791135 w 1100054"/>
              <a:gd name="connsiteY76" fmla="*/ 49427 h 3286897"/>
              <a:gd name="connsiteX77" fmla="*/ 741708 w 1100054"/>
              <a:gd name="connsiteY77" fmla="*/ 24714 h 3286897"/>
              <a:gd name="connsiteX78" fmla="*/ 667568 w 1100054"/>
              <a:gd name="connsiteY78" fmla="*/ 0 h 3286897"/>
              <a:gd name="connsiteX79" fmla="*/ 482216 w 1100054"/>
              <a:gd name="connsiteY79" fmla="*/ 24714 h 3286897"/>
              <a:gd name="connsiteX80" fmla="*/ 411184 w 1100054"/>
              <a:gd name="connsiteY80" fmla="*/ 54451 h 3286897"/>
              <a:gd name="connsiteX81" fmla="*/ 379907 w 1100054"/>
              <a:gd name="connsiteY81" fmla="*/ 71683 h 3286897"/>
              <a:gd name="connsiteX82" fmla="*/ 338605 w 1100054"/>
              <a:gd name="connsiteY82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16947 w 1100054"/>
              <a:gd name="connsiteY9" fmla="*/ 1027340 h 3286897"/>
              <a:gd name="connsiteX10" fmla="*/ 121480 w 1100054"/>
              <a:gd name="connsiteY10" fmla="*/ 1077994 h 3286897"/>
              <a:gd name="connsiteX11" fmla="*/ 195332 w 1100054"/>
              <a:gd name="connsiteY11" fmla="*/ 1230617 h 3286897"/>
              <a:gd name="connsiteX12" fmla="*/ 285439 w 1100054"/>
              <a:gd name="connsiteY12" fmla="*/ 1287203 h 3286897"/>
              <a:gd name="connsiteX13" fmla="*/ 350885 w 1100054"/>
              <a:gd name="connsiteY13" fmla="*/ 1391365 h 3286897"/>
              <a:gd name="connsiteX14" fmla="*/ 396947 w 1100054"/>
              <a:gd name="connsiteY14" fmla="*/ 1463206 h 3286897"/>
              <a:gd name="connsiteX15" fmla="*/ 415184 w 1100054"/>
              <a:gd name="connsiteY15" fmla="*/ 1615956 h 3286897"/>
              <a:gd name="connsiteX16" fmla="*/ 406881 w 1100054"/>
              <a:gd name="connsiteY16" fmla="*/ 1731972 h 3286897"/>
              <a:gd name="connsiteX17" fmla="*/ 392890 w 1100054"/>
              <a:gd name="connsiteY17" fmla="*/ 1833052 h 3286897"/>
              <a:gd name="connsiteX18" fmla="*/ 358649 w 1100054"/>
              <a:gd name="connsiteY18" fmla="*/ 2125362 h 3286897"/>
              <a:gd name="connsiteX19" fmla="*/ 333935 w 1100054"/>
              <a:gd name="connsiteY19" fmla="*/ 2162433 h 3286897"/>
              <a:gd name="connsiteX20" fmla="*/ 309222 w 1100054"/>
              <a:gd name="connsiteY20" fmla="*/ 2211860 h 3286897"/>
              <a:gd name="connsiteX21" fmla="*/ 259795 w 1100054"/>
              <a:gd name="connsiteY21" fmla="*/ 2286000 h 3286897"/>
              <a:gd name="connsiteX22" fmla="*/ 198011 w 1100054"/>
              <a:gd name="connsiteY22" fmla="*/ 2372497 h 3286897"/>
              <a:gd name="connsiteX23" fmla="*/ 160941 w 1100054"/>
              <a:gd name="connsiteY23" fmla="*/ 2446638 h 3286897"/>
              <a:gd name="connsiteX24" fmla="*/ 148584 w 1100054"/>
              <a:gd name="connsiteY24" fmla="*/ 2483708 h 3286897"/>
              <a:gd name="connsiteX25" fmla="*/ 86800 w 1100054"/>
              <a:gd name="connsiteY25" fmla="*/ 2557849 h 3286897"/>
              <a:gd name="connsiteX26" fmla="*/ 49730 w 1100054"/>
              <a:gd name="connsiteY26" fmla="*/ 2656703 h 3286897"/>
              <a:gd name="connsiteX27" fmla="*/ 25016 w 1100054"/>
              <a:gd name="connsiteY27" fmla="*/ 2730843 h 3286897"/>
              <a:gd name="connsiteX28" fmla="*/ 12660 w 1100054"/>
              <a:gd name="connsiteY28" fmla="*/ 2767914 h 3286897"/>
              <a:gd name="connsiteX29" fmla="*/ 25016 w 1100054"/>
              <a:gd name="connsiteY29" fmla="*/ 3002692 h 3286897"/>
              <a:gd name="connsiteX30" fmla="*/ 37373 w 1100054"/>
              <a:gd name="connsiteY30" fmla="*/ 3052119 h 3286897"/>
              <a:gd name="connsiteX31" fmla="*/ 74443 w 1100054"/>
              <a:gd name="connsiteY31" fmla="*/ 3089189 h 3286897"/>
              <a:gd name="connsiteX32" fmla="*/ 111514 w 1100054"/>
              <a:gd name="connsiteY32" fmla="*/ 3163330 h 3286897"/>
              <a:gd name="connsiteX33" fmla="*/ 148584 w 1100054"/>
              <a:gd name="connsiteY33" fmla="*/ 3188043 h 3286897"/>
              <a:gd name="connsiteX34" fmla="*/ 198011 w 1100054"/>
              <a:gd name="connsiteY34" fmla="*/ 3225114 h 3286897"/>
              <a:gd name="connsiteX35" fmla="*/ 247438 w 1100054"/>
              <a:gd name="connsiteY35" fmla="*/ 3237470 h 3286897"/>
              <a:gd name="connsiteX36" fmla="*/ 371006 w 1100054"/>
              <a:gd name="connsiteY36" fmla="*/ 3286897 h 3286897"/>
              <a:gd name="connsiteX37" fmla="*/ 679924 w 1100054"/>
              <a:gd name="connsiteY37" fmla="*/ 3274541 h 3286897"/>
              <a:gd name="connsiteX38" fmla="*/ 778778 w 1100054"/>
              <a:gd name="connsiteY38" fmla="*/ 3249827 h 3286897"/>
              <a:gd name="connsiteX39" fmla="*/ 828206 w 1100054"/>
              <a:gd name="connsiteY39" fmla="*/ 3225114 h 3286897"/>
              <a:gd name="connsiteX40" fmla="*/ 902346 w 1100054"/>
              <a:gd name="connsiteY40" fmla="*/ 3200400 h 3286897"/>
              <a:gd name="connsiteX41" fmla="*/ 1013557 w 1100054"/>
              <a:gd name="connsiteY41" fmla="*/ 3113903 h 3286897"/>
              <a:gd name="connsiteX42" fmla="*/ 1050627 w 1100054"/>
              <a:gd name="connsiteY42" fmla="*/ 3039762 h 3286897"/>
              <a:gd name="connsiteX43" fmla="*/ 1075341 w 1100054"/>
              <a:gd name="connsiteY43" fmla="*/ 2965622 h 3286897"/>
              <a:gd name="connsiteX44" fmla="*/ 1100054 w 1100054"/>
              <a:gd name="connsiteY44" fmla="*/ 2916195 h 3286897"/>
              <a:gd name="connsiteX45" fmla="*/ 1087697 w 1100054"/>
              <a:gd name="connsiteY45" fmla="*/ 2582562 h 3286897"/>
              <a:gd name="connsiteX46" fmla="*/ 1062984 w 1100054"/>
              <a:gd name="connsiteY46" fmla="*/ 2483708 h 3286897"/>
              <a:gd name="connsiteX47" fmla="*/ 1025914 w 1100054"/>
              <a:gd name="connsiteY47" fmla="*/ 2360141 h 3286897"/>
              <a:gd name="connsiteX48" fmla="*/ 1013557 w 1100054"/>
              <a:gd name="connsiteY48" fmla="*/ 2323070 h 3286897"/>
              <a:gd name="connsiteX49" fmla="*/ 960454 w 1100054"/>
              <a:gd name="connsiteY49" fmla="*/ 2265270 h 3286897"/>
              <a:gd name="connsiteX50" fmla="*/ 896367 w 1100054"/>
              <a:gd name="connsiteY50" fmla="*/ 2174128 h 3286897"/>
              <a:gd name="connsiteX51" fmla="*/ 829731 w 1100054"/>
              <a:gd name="connsiteY51" fmla="*/ 2089592 h 3286897"/>
              <a:gd name="connsiteX52" fmla="*/ 791879 w 1100054"/>
              <a:gd name="connsiteY52" fmla="*/ 1983285 h 3286897"/>
              <a:gd name="connsiteX53" fmla="*/ 768371 w 1100054"/>
              <a:gd name="connsiteY53" fmla="*/ 1884814 h 3286897"/>
              <a:gd name="connsiteX54" fmla="*/ 756022 w 1100054"/>
              <a:gd name="connsiteY54" fmla="*/ 1813561 h 3286897"/>
              <a:gd name="connsiteX55" fmla="*/ 741708 w 1100054"/>
              <a:gd name="connsiteY55" fmla="*/ 1729946 h 3286897"/>
              <a:gd name="connsiteX56" fmla="*/ 729351 w 1100054"/>
              <a:gd name="connsiteY56" fmla="*/ 1631092 h 3286897"/>
              <a:gd name="connsiteX57" fmla="*/ 716995 w 1100054"/>
              <a:gd name="connsiteY57" fmla="*/ 1581665 h 3286897"/>
              <a:gd name="connsiteX58" fmla="*/ 729351 w 1100054"/>
              <a:gd name="connsiteY58" fmla="*/ 1186249 h 3286897"/>
              <a:gd name="connsiteX59" fmla="*/ 754065 w 1100054"/>
              <a:gd name="connsiteY59" fmla="*/ 1099751 h 3286897"/>
              <a:gd name="connsiteX60" fmla="*/ 791135 w 1100054"/>
              <a:gd name="connsiteY60" fmla="*/ 1050324 h 3286897"/>
              <a:gd name="connsiteX61" fmla="*/ 803492 w 1100054"/>
              <a:gd name="connsiteY61" fmla="*/ 1013254 h 3286897"/>
              <a:gd name="connsiteX62" fmla="*/ 865276 w 1100054"/>
              <a:gd name="connsiteY62" fmla="*/ 939114 h 3286897"/>
              <a:gd name="connsiteX63" fmla="*/ 889989 w 1100054"/>
              <a:gd name="connsiteY63" fmla="*/ 852616 h 3286897"/>
              <a:gd name="connsiteX64" fmla="*/ 902346 w 1100054"/>
              <a:gd name="connsiteY64" fmla="*/ 803189 h 3286897"/>
              <a:gd name="connsiteX65" fmla="*/ 927060 w 1100054"/>
              <a:gd name="connsiteY65" fmla="*/ 753762 h 3286897"/>
              <a:gd name="connsiteX66" fmla="*/ 951773 w 1100054"/>
              <a:gd name="connsiteY66" fmla="*/ 667265 h 3286897"/>
              <a:gd name="connsiteX67" fmla="*/ 964130 w 1100054"/>
              <a:gd name="connsiteY67" fmla="*/ 630195 h 3286897"/>
              <a:gd name="connsiteX68" fmla="*/ 1001200 w 1100054"/>
              <a:gd name="connsiteY68" fmla="*/ 494270 h 3286897"/>
              <a:gd name="connsiteX69" fmla="*/ 988843 w 1100054"/>
              <a:gd name="connsiteY69" fmla="*/ 247135 h 3286897"/>
              <a:gd name="connsiteX70" fmla="*/ 976487 w 1100054"/>
              <a:gd name="connsiteY70" fmla="*/ 210065 h 3286897"/>
              <a:gd name="connsiteX71" fmla="*/ 939416 w 1100054"/>
              <a:gd name="connsiteY71" fmla="*/ 172995 h 3286897"/>
              <a:gd name="connsiteX72" fmla="*/ 902346 w 1100054"/>
              <a:gd name="connsiteY72" fmla="*/ 123568 h 3286897"/>
              <a:gd name="connsiteX73" fmla="*/ 865276 w 1100054"/>
              <a:gd name="connsiteY73" fmla="*/ 98854 h 3286897"/>
              <a:gd name="connsiteX74" fmla="*/ 828206 w 1100054"/>
              <a:gd name="connsiteY74" fmla="*/ 61784 h 3286897"/>
              <a:gd name="connsiteX75" fmla="*/ 791135 w 1100054"/>
              <a:gd name="connsiteY75" fmla="*/ 49427 h 3286897"/>
              <a:gd name="connsiteX76" fmla="*/ 741708 w 1100054"/>
              <a:gd name="connsiteY76" fmla="*/ 24714 h 3286897"/>
              <a:gd name="connsiteX77" fmla="*/ 667568 w 1100054"/>
              <a:gd name="connsiteY77" fmla="*/ 0 h 3286897"/>
              <a:gd name="connsiteX78" fmla="*/ 482216 w 1100054"/>
              <a:gd name="connsiteY78" fmla="*/ 24714 h 3286897"/>
              <a:gd name="connsiteX79" fmla="*/ 411184 w 1100054"/>
              <a:gd name="connsiteY79" fmla="*/ 54451 h 3286897"/>
              <a:gd name="connsiteX80" fmla="*/ 379907 w 1100054"/>
              <a:gd name="connsiteY80" fmla="*/ 71683 h 3286897"/>
              <a:gd name="connsiteX81" fmla="*/ 338605 w 1100054"/>
              <a:gd name="connsiteY81" fmla="*/ 119391 h 3286897"/>
              <a:gd name="connsiteX0" fmla="*/ 333935 w 1100054"/>
              <a:gd name="connsiteY0" fmla="*/ 111211 h 3286897"/>
              <a:gd name="connsiteX1" fmla="*/ 272151 w 1100054"/>
              <a:gd name="connsiteY1" fmla="*/ 148281 h 3286897"/>
              <a:gd name="connsiteX2" fmla="*/ 235081 w 1100054"/>
              <a:gd name="connsiteY2" fmla="*/ 185351 h 3286897"/>
              <a:gd name="connsiteX3" fmla="*/ 198011 w 1100054"/>
              <a:gd name="connsiteY3" fmla="*/ 210065 h 3286897"/>
              <a:gd name="connsiteX4" fmla="*/ 136227 w 1100054"/>
              <a:gd name="connsiteY4" fmla="*/ 271849 h 3286897"/>
              <a:gd name="connsiteX5" fmla="*/ 74443 w 1100054"/>
              <a:gd name="connsiteY5" fmla="*/ 333633 h 3286897"/>
              <a:gd name="connsiteX6" fmla="*/ 303 w 1100054"/>
              <a:gd name="connsiteY6" fmla="*/ 444843 h 3286897"/>
              <a:gd name="connsiteX7" fmla="*/ 103424 w 1100054"/>
              <a:gd name="connsiteY7" fmla="*/ 865515 h 3286897"/>
              <a:gd name="connsiteX8" fmla="*/ 105115 w 1100054"/>
              <a:gd name="connsiteY8" fmla="*/ 929889 h 3286897"/>
              <a:gd name="connsiteX9" fmla="*/ 121480 w 1100054"/>
              <a:gd name="connsiteY9" fmla="*/ 1077994 h 3286897"/>
              <a:gd name="connsiteX10" fmla="*/ 195332 w 1100054"/>
              <a:gd name="connsiteY10" fmla="*/ 1230617 h 3286897"/>
              <a:gd name="connsiteX11" fmla="*/ 285439 w 1100054"/>
              <a:gd name="connsiteY11" fmla="*/ 1287203 h 3286897"/>
              <a:gd name="connsiteX12" fmla="*/ 350885 w 1100054"/>
              <a:gd name="connsiteY12" fmla="*/ 1391365 h 3286897"/>
              <a:gd name="connsiteX13" fmla="*/ 396947 w 1100054"/>
              <a:gd name="connsiteY13" fmla="*/ 1463206 h 3286897"/>
              <a:gd name="connsiteX14" fmla="*/ 415184 w 1100054"/>
              <a:gd name="connsiteY14" fmla="*/ 1615956 h 3286897"/>
              <a:gd name="connsiteX15" fmla="*/ 406881 w 1100054"/>
              <a:gd name="connsiteY15" fmla="*/ 1731972 h 3286897"/>
              <a:gd name="connsiteX16" fmla="*/ 392890 w 1100054"/>
              <a:gd name="connsiteY16" fmla="*/ 1833052 h 3286897"/>
              <a:gd name="connsiteX17" fmla="*/ 358649 w 1100054"/>
              <a:gd name="connsiteY17" fmla="*/ 2125362 h 3286897"/>
              <a:gd name="connsiteX18" fmla="*/ 333935 w 1100054"/>
              <a:gd name="connsiteY18" fmla="*/ 2162433 h 3286897"/>
              <a:gd name="connsiteX19" fmla="*/ 309222 w 1100054"/>
              <a:gd name="connsiteY19" fmla="*/ 2211860 h 3286897"/>
              <a:gd name="connsiteX20" fmla="*/ 259795 w 1100054"/>
              <a:gd name="connsiteY20" fmla="*/ 2286000 h 3286897"/>
              <a:gd name="connsiteX21" fmla="*/ 198011 w 1100054"/>
              <a:gd name="connsiteY21" fmla="*/ 2372497 h 3286897"/>
              <a:gd name="connsiteX22" fmla="*/ 160941 w 1100054"/>
              <a:gd name="connsiteY22" fmla="*/ 2446638 h 3286897"/>
              <a:gd name="connsiteX23" fmla="*/ 148584 w 1100054"/>
              <a:gd name="connsiteY23" fmla="*/ 2483708 h 3286897"/>
              <a:gd name="connsiteX24" fmla="*/ 86800 w 1100054"/>
              <a:gd name="connsiteY24" fmla="*/ 2557849 h 3286897"/>
              <a:gd name="connsiteX25" fmla="*/ 49730 w 1100054"/>
              <a:gd name="connsiteY25" fmla="*/ 2656703 h 3286897"/>
              <a:gd name="connsiteX26" fmla="*/ 25016 w 1100054"/>
              <a:gd name="connsiteY26" fmla="*/ 2730843 h 3286897"/>
              <a:gd name="connsiteX27" fmla="*/ 12660 w 1100054"/>
              <a:gd name="connsiteY27" fmla="*/ 2767914 h 3286897"/>
              <a:gd name="connsiteX28" fmla="*/ 25016 w 1100054"/>
              <a:gd name="connsiteY28" fmla="*/ 3002692 h 3286897"/>
              <a:gd name="connsiteX29" fmla="*/ 37373 w 1100054"/>
              <a:gd name="connsiteY29" fmla="*/ 3052119 h 3286897"/>
              <a:gd name="connsiteX30" fmla="*/ 74443 w 1100054"/>
              <a:gd name="connsiteY30" fmla="*/ 3089189 h 3286897"/>
              <a:gd name="connsiteX31" fmla="*/ 111514 w 1100054"/>
              <a:gd name="connsiteY31" fmla="*/ 3163330 h 3286897"/>
              <a:gd name="connsiteX32" fmla="*/ 148584 w 1100054"/>
              <a:gd name="connsiteY32" fmla="*/ 3188043 h 3286897"/>
              <a:gd name="connsiteX33" fmla="*/ 198011 w 1100054"/>
              <a:gd name="connsiteY33" fmla="*/ 3225114 h 3286897"/>
              <a:gd name="connsiteX34" fmla="*/ 247438 w 1100054"/>
              <a:gd name="connsiteY34" fmla="*/ 3237470 h 3286897"/>
              <a:gd name="connsiteX35" fmla="*/ 371006 w 1100054"/>
              <a:gd name="connsiteY35" fmla="*/ 3286897 h 3286897"/>
              <a:gd name="connsiteX36" fmla="*/ 679924 w 1100054"/>
              <a:gd name="connsiteY36" fmla="*/ 3274541 h 3286897"/>
              <a:gd name="connsiteX37" fmla="*/ 778778 w 1100054"/>
              <a:gd name="connsiteY37" fmla="*/ 3249827 h 3286897"/>
              <a:gd name="connsiteX38" fmla="*/ 828206 w 1100054"/>
              <a:gd name="connsiteY38" fmla="*/ 3225114 h 3286897"/>
              <a:gd name="connsiteX39" fmla="*/ 902346 w 1100054"/>
              <a:gd name="connsiteY39" fmla="*/ 3200400 h 3286897"/>
              <a:gd name="connsiteX40" fmla="*/ 1013557 w 1100054"/>
              <a:gd name="connsiteY40" fmla="*/ 3113903 h 3286897"/>
              <a:gd name="connsiteX41" fmla="*/ 1050627 w 1100054"/>
              <a:gd name="connsiteY41" fmla="*/ 3039762 h 3286897"/>
              <a:gd name="connsiteX42" fmla="*/ 1075341 w 1100054"/>
              <a:gd name="connsiteY42" fmla="*/ 2965622 h 3286897"/>
              <a:gd name="connsiteX43" fmla="*/ 1100054 w 1100054"/>
              <a:gd name="connsiteY43" fmla="*/ 2916195 h 3286897"/>
              <a:gd name="connsiteX44" fmla="*/ 1087697 w 1100054"/>
              <a:gd name="connsiteY44" fmla="*/ 2582562 h 3286897"/>
              <a:gd name="connsiteX45" fmla="*/ 1062984 w 1100054"/>
              <a:gd name="connsiteY45" fmla="*/ 2483708 h 3286897"/>
              <a:gd name="connsiteX46" fmla="*/ 1025914 w 1100054"/>
              <a:gd name="connsiteY46" fmla="*/ 2360141 h 3286897"/>
              <a:gd name="connsiteX47" fmla="*/ 1013557 w 1100054"/>
              <a:gd name="connsiteY47" fmla="*/ 2323070 h 3286897"/>
              <a:gd name="connsiteX48" fmla="*/ 960454 w 1100054"/>
              <a:gd name="connsiteY48" fmla="*/ 2265270 h 3286897"/>
              <a:gd name="connsiteX49" fmla="*/ 896367 w 1100054"/>
              <a:gd name="connsiteY49" fmla="*/ 2174128 h 3286897"/>
              <a:gd name="connsiteX50" fmla="*/ 829731 w 1100054"/>
              <a:gd name="connsiteY50" fmla="*/ 2089592 h 3286897"/>
              <a:gd name="connsiteX51" fmla="*/ 791879 w 1100054"/>
              <a:gd name="connsiteY51" fmla="*/ 1983285 h 3286897"/>
              <a:gd name="connsiteX52" fmla="*/ 768371 w 1100054"/>
              <a:gd name="connsiteY52" fmla="*/ 1884814 h 3286897"/>
              <a:gd name="connsiteX53" fmla="*/ 756022 w 1100054"/>
              <a:gd name="connsiteY53" fmla="*/ 1813561 h 3286897"/>
              <a:gd name="connsiteX54" fmla="*/ 741708 w 1100054"/>
              <a:gd name="connsiteY54" fmla="*/ 1729946 h 3286897"/>
              <a:gd name="connsiteX55" fmla="*/ 729351 w 1100054"/>
              <a:gd name="connsiteY55" fmla="*/ 1631092 h 3286897"/>
              <a:gd name="connsiteX56" fmla="*/ 716995 w 1100054"/>
              <a:gd name="connsiteY56" fmla="*/ 1581665 h 3286897"/>
              <a:gd name="connsiteX57" fmla="*/ 729351 w 1100054"/>
              <a:gd name="connsiteY57" fmla="*/ 1186249 h 3286897"/>
              <a:gd name="connsiteX58" fmla="*/ 754065 w 1100054"/>
              <a:gd name="connsiteY58" fmla="*/ 1099751 h 3286897"/>
              <a:gd name="connsiteX59" fmla="*/ 791135 w 1100054"/>
              <a:gd name="connsiteY59" fmla="*/ 1050324 h 3286897"/>
              <a:gd name="connsiteX60" fmla="*/ 803492 w 1100054"/>
              <a:gd name="connsiteY60" fmla="*/ 1013254 h 3286897"/>
              <a:gd name="connsiteX61" fmla="*/ 865276 w 1100054"/>
              <a:gd name="connsiteY61" fmla="*/ 939114 h 3286897"/>
              <a:gd name="connsiteX62" fmla="*/ 889989 w 1100054"/>
              <a:gd name="connsiteY62" fmla="*/ 852616 h 3286897"/>
              <a:gd name="connsiteX63" fmla="*/ 902346 w 1100054"/>
              <a:gd name="connsiteY63" fmla="*/ 803189 h 3286897"/>
              <a:gd name="connsiteX64" fmla="*/ 927060 w 1100054"/>
              <a:gd name="connsiteY64" fmla="*/ 753762 h 3286897"/>
              <a:gd name="connsiteX65" fmla="*/ 951773 w 1100054"/>
              <a:gd name="connsiteY65" fmla="*/ 667265 h 3286897"/>
              <a:gd name="connsiteX66" fmla="*/ 964130 w 1100054"/>
              <a:gd name="connsiteY66" fmla="*/ 630195 h 3286897"/>
              <a:gd name="connsiteX67" fmla="*/ 1001200 w 1100054"/>
              <a:gd name="connsiteY67" fmla="*/ 494270 h 3286897"/>
              <a:gd name="connsiteX68" fmla="*/ 988843 w 1100054"/>
              <a:gd name="connsiteY68" fmla="*/ 247135 h 3286897"/>
              <a:gd name="connsiteX69" fmla="*/ 976487 w 1100054"/>
              <a:gd name="connsiteY69" fmla="*/ 210065 h 3286897"/>
              <a:gd name="connsiteX70" fmla="*/ 939416 w 1100054"/>
              <a:gd name="connsiteY70" fmla="*/ 172995 h 3286897"/>
              <a:gd name="connsiteX71" fmla="*/ 902346 w 1100054"/>
              <a:gd name="connsiteY71" fmla="*/ 123568 h 3286897"/>
              <a:gd name="connsiteX72" fmla="*/ 865276 w 1100054"/>
              <a:gd name="connsiteY72" fmla="*/ 98854 h 3286897"/>
              <a:gd name="connsiteX73" fmla="*/ 828206 w 1100054"/>
              <a:gd name="connsiteY73" fmla="*/ 61784 h 3286897"/>
              <a:gd name="connsiteX74" fmla="*/ 791135 w 1100054"/>
              <a:gd name="connsiteY74" fmla="*/ 49427 h 3286897"/>
              <a:gd name="connsiteX75" fmla="*/ 741708 w 1100054"/>
              <a:gd name="connsiteY75" fmla="*/ 24714 h 3286897"/>
              <a:gd name="connsiteX76" fmla="*/ 667568 w 1100054"/>
              <a:gd name="connsiteY76" fmla="*/ 0 h 3286897"/>
              <a:gd name="connsiteX77" fmla="*/ 482216 w 1100054"/>
              <a:gd name="connsiteY77" fmla="*/ 24714 h 3286897"/>
              <a:gd name="connsiteX78" fmla="*/ 411184 w 1100054"/>
              <a:gd name="connsiteY78" fmla="*/ 54451 h 3286897"/>
              <a:gd name="connsiteX79" fmla="*/ 379907 w 1100054"/>
              <a:gd name="connsiteY79" fmla="*/ 71683 h 3286897"/>
              <a:gd name="connsiteX80" fmla="*/ 338605 w 1100054"/>
              <a:gd name="connsiteY8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90764 w 1087394"/>
              <a:gd name="connsiteY6" fmla="*/ 865515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08820 w 1087394"/>
              <a:gd name="connsiteY8" fmla="*/ 1077994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92455 w 1087394"/>
              <a:gd name="connsiteY7" fmla="*/ 929889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1783 w 1087394"/>
              <a:gd name="connsiteY5" fmla="*/ 333633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123567 w 1087394"/>
              <a:gd name="connsiteY4" fmla="*/ 271849 h 3286897"/>
              <a:gd name="connsiteX5" fmla="*/ 65054 w 1087394"/>
              <a:gd name="connsiteY5" fmla="*/ 353660 h 3286897"/>
              <a:gd name="connsiteX6" fmla="*/ 40047 w 1087394"/>
              <a:gd name="connsiteY6" fmla="*/ 664778 h 3286897"/>
              <a:gd name="connsiteX7" fmla="*/ 82739 w 1087394"/>
              <a:gd name="connsiteY7" fmla="*/ 934138 h 3286897"/>
              <a:gd name="connsiteX8" fmla="*/ 116556 w 1087394"/>
              <a:gd name="connsiteY8" fmla="*/ 1074015 h 3286897"/>
              <a:gd name="connsiteX9" fmla="*/ 182672 w 1087394"/>
              <a:gd name="connsiteY9" fmla="*/ 1230617 h 3286897"/>
              <a:gd name="connsiteX10" fmla="*/ 272779 w 1087394"/>
              <a:gd name="connsiteY10" fmla="*/ 1287203 h 3286897"/>
              <a:gd name="connsiteX11" fmla="*/ 338225 w 1087394"/>
              <a:gd name="connsiteY11" fmla="*/ 1391365 h 3286897"/>
              <a:gd name="connsiteX12" fmla="*/ 384287 w 1087394"/>
              <a:gd name="connsiteY12" fmla="*/ 1463206 h 3286897"/>
              <a:gd name="connsiteX13" fmla="*/ 402524 w 1087394"/>
              <a:gd name="connsiteY13" fmla="*/ 1615956 h 3286897"/>
              <a:gd name="connsiteX14" fmla="*/ 394221 w 1087394"/>
              <a:gd name="connsiteY14" fmla="*/ 1731972 h 3286897"/>
              <a:gd name="connsiteX15" fmla="*/ 380230 w 1087394"/>
              <a:gd name="connsiteY15" fmla="*/ 1833052 h 3286897"/>
              <a:gd name="connsiteX16" fmla="*/ 345989 w 1087394"/>
              <a:gd name="connsiteY16" fmla="*/ 2125362 h 3286897"/>
              <a:gd name="connsiteX17" fmla="*/ 321275 w 1087394"/>
              <a:gd name="connsiteY17" fmla="*/ 2162433 h 3286897"/>
              <a:gd name="connsiteX18" fmla="*/ 296562 w 1087394"/>
              <a:gd name="connsiteY18" fmla="*/ 2211860 h 3286897"/>
              <a:gd name="connsiteX19" fmla="*/ 247135 w 1087394"/>
              <a:gd name="connsiteY19" fmla="*/ 2286000 h 3286897"/>
              <a:gd name="connsiteX20" fmla="*/ 185351 w 1087394"/>
              <a:gd name="connsiteY20" fmla="*/ 2372497 h 3286897"/>
              <a:gd name="connsiteX21" fmla="*/ 148281 w 1087394"/>
              <a:gd name="connsiteY21" fmla="*/ 2446638 h 3286897"/>
              <a:gd name="connsiteX22" fmla="*/ 135924 w 1087394"/>
              <a:gd name="connsiteY22" fmla="*/ 2483708 h 3286897"/>
              <a:gd name="connsiteX23" fmla="*/ 74140 w 1087394"/>
              <a:gd name="connsiteY23" fmla="*/ 2557849 h 3286897"/>
              <a:gd name="connsiteX24" fmla="*/ 37070 w 1087394"/>
              <a:gd name="connsiteY24" fmla="*/ 2656703 h 3286897"/>
              <a:gd name="connsiteX25" fmla="*/ 12356 w 1087394"/>
              <a:gd name="connsiteY25" fmla="*/ 2730843 h 3286897"/>
              <a:gd name="connsiteX26" fmla="*/ 0 w 1087394"/>
              <a:gd name="connsiteY26" fmla="*/ 2767914 h 3286897"/>
              <a:gd name="connsiteX27" fmla="*/ 12356 w 1087394"/>
              <a:gd name="connsiteY27" fmla="*/ 3002692 h 3286897"/>
              <a:gd name="connsiteX28" fmla="*/ 24713 w 1087394"/>
              <a:gd name="connsiteY28" fmla="*/ 3052119 h 3286897"/>
              <a:gd name="connsiteX29" fmla="*/ 61783 w 1087394"/>
              <a:gd name="connsiteY29" fmla="*/ 3089189 h 3286897"/>
              <a:gd name="connsiteX30" fmla="*/ 98854 w 1087394"/>
              <a:gd name="connsiteY30" fmla="*/ 3163330 h 3286897"/>
              <a:gd name="connsiteX31" fmla="*/ 135924 w 1087394"/>
              <a:gd name="connsiteY31" fmla="*/ 3188043 h 3286897"/>
              <a:gd name="connsiteX32" fmla="*/ 185351 w 1087394"/>
              <a:gd name="connsiteY32" fmla="*/ 3225114 h 3286897"/>
              <a:gd name="connsiteX33" fmla="*/ 234778 w 1087394"/>
              <a:gd name="connsiteY33" fmla="*/ 3237470 h 3286897"/>
              <a:gd name="connsiteX34" fmla="*/ 358346 w 1087394"/>
              <a:gd name="connsiteY34" fmla="*/ 3286897 h 3286897"/>
              <a:gd name="connsiteX35" fmla="*/ 667264 w 1087394"/>
              <a:gd name="connsiteY35" fmla="*/ 3274541 h 3286897"/>
              <a:gd name="connsiteX36" fmla="*/ 766118 w 1087394"/>
              <a:gd name="connsiteY36" fmla="*/ 3249827 h 3286897"/>
              <a:gd name="connsiteX37" fmla="*/ 815546 w 1087394"/>
              <a:gd name="connsiteY37" fmla="*/ 3225114 h 3286897"/>
              <a:gd name="connsiteX38" fmla="*/ 889686 w 1087394"/>
              <a:gd name="connsiteY38" fmla="*/ 3200400 h 3286897"/>
              <a:gd name="connsiteX39" fmla="*/ 1000897 w 1087394"/>
              <a:gd name="connsiteY39" fmla="*/ 3113903 h 3286897"/>
              <a:gd name="connsiteX40" fmla="*/ 1037967 w 1087394"/>
              <a:gd name="connsiteY40" fmla="*/ 3039762 h 3286897"/>
              <a:gd name="connsiteX41" fmla="*/ 1062681 w 1087394"/>
              <a:gd name="connsiteY41" fmla="*/ 2965622 h 3286897"/>
              <a:gd name="connsiteX42" fmla="*/ 1087394 w 1087394"/>
              <a:gd name="connsiteY42" fmla="*/ 2916195 h 3286897"/>
              <a:gd name="connsiteX43" fmla="*/ 1075037 w 1087394"/>
              <a:gd name="connsiteY43" fmla="*/ 2582562 h 3286897"/>
              <a:gd name="connsiteX44" fmla="*/ 1050324 w 1087394"/>
              <a:gd name="connsiteY44" fmla="*/ 2483708 h 3286897"/>
              <a:gd name="connsiteX45" fmla="*/ 1013254 w 1087394"/>
              <a:gd name="connsiteY45" fmla="*/ 2360141 h 3286897"/>
              <a:gd name="connsiteX46" fmla="*/ 1000897 w 1087394"/>
              <a:gd name="connsiteY46" fmla="*/ 2323070 h 3286897"/>
              <a:gd name="connsiteX47" fmla="*/ 947794 w 1087394"/>
              <a:gd name="connsiteY47" fmla="*/ 2265270 h 3286897"/>
              <a:gd name="connsiteX48" fmla="*/ 883707 w 1087394"/>
              <a:gd name="connsiteY48" fmla="*/ 2174128 h 3286897"/>
              <a:gd name="connsiteX49" fmla="*/ 817071 w 1087394"/>
              <a:gd name="connsiteY49" fmla="*/ 2089592 h 3286897"/>
              <a:gd name="connsiteX50" fmla="*/ 779219 w 1087394"/>
              <a:gd name="connsiteY50" fmla="*/ 1983285 h 3286897"/>
              <a:gd name="connsiteX51" fmla="*/ 755711 w 1087394"/>
              <a:gd name="connsiteY51" fmla="*/ 1884814 h 3286897"/>
              <a:gd name="connsiteX52" fmla="*/ 743362 w 1087394"/>
              <a:gd name="connsiteY52" fmla="*/ 1813561 h 3286897"/>
              <a:gd name="connsiteX53" fmla="*/ 729048 w 1087394"/>
              <a:gd name="connsiteY53" fmla="*/ 1729946 h 3286897"/>
              <a:gd name="connsiteX54" fmla="*/ 716691 w 1087394"/>
              <a:gd name="connsiteY54" fmla="*/ 1631092 h 3286897"/>
              <a:gd name="connsiteX55" fmla="*/ 704335 w 1087394"/>
              <a:gd name="connsiteY55" fmla="*/ 1581665 h 3286897"/>
              <a:gd name="connsiteX56" fmla="*/ 716691 w 1087394"/>
              <a:gd name="connsiteY56" fmla="*/ 1186249 h 3286897"/>
              <a:gd name="connsiteX57" fmla="*/ 741405 w 1087394"/>
              <a:gd name="connsiteY57" fmla="*/ 1099751 h 3286897"/>
              <a:gd name="connsiteX58" fmla="*/ 778475 w 1087394"/>
              <a:gd name="connsiteY58" fmla="*/ 1050324 h 3286897"/>
              <a:gd name="connsiteX59" fmla="*/ 790832 w 1087394"/>
              <a:gd name="connsiteY59" fmla="*/ 1013254 h 3286897"/>
              <a:gd name="connsiteX60" fmla="*/ 852616 w 1087394"/>
              <a:gd name="connsiteY60" fmla="*/ 939114 h 3286897"/>
              <a:gd name="connsiteX61" fmla="*/ 877329 w 1087394"/>
              <a:gd name="connsiteY61" fmla="*/ 852616 h 3286897"/>
              <a:gd name="connsiteX62" fmla="*/ 889686 w 1087394"/>
              <a:gd name="connsiteY62" fmla="*/ 803189 h 3286897"/>
              <a:gd name="connsiteX63" fmla="*/ 914400 w 1087394"/>
              <a:gd name="connsiteY63" fmla="*/ 753762 h 3286897"/>
              <a:gd name="connsiteX64" fmla="*/ 939113 w 1087394"/>
              <a:gd name="connsiteY64" fmla="*/ 667265 h 3286897"/>
              <a:gd name="connsiteX65" fmla="*/ 951470 w 1087394"/>
              <a:gd name="connsiteY65" fmla="*/ 630195 h 3286897"/>
              <a:gd name="connsiteX66" fmla="*/ 988540 w 1087394"/>
              <a:gd name="connsiteY66" fmla="*/ 494270 h 3286897"/>
              <a:gd name="connsiteX67" fmla="*/ 976183 w 1087394"/>
              <a:gd name="connsiteY67" fmla="*/ 247135 h 3286897"/>
              <a:gd name="connsiteX68" fmla="*/ 963827 w 1087394"/>
              <a:gd name="connsiteY68" fmla="*/ 210065 h 3286897"/>
              <a:gd name="connsiteX69" fmla="*/ 926756 w 1087394"/>
              <a:gd name="connsiteY69" fmla="*/ 172995 h 3286897"/>
              <a:gd name="connsiteX70" fmla="*/ 889686 w 1087394"/>
              <a:gd name="connsiteY70" fmla="*/ 123568 h 3286897"/>
              <a:gd name="connsiteX71" fmla="*/ 852616 w 1087394"/>
              <a:gd name="connsiteY71" fmla="*/ 98854 h 3286897"/>
              <a:gd name="connsiteX72" fmla="*/ 815546 w 1087394"/>
              <a:gd name="connsiteY72" fmla="*/ 61784 h 3286897"/>
              <a:gd name="connsiteX73" fmla="*/ 778475 w 1087394"/>
              <a:gd name="connsiteY73" fmla="*/ 49427 h 3286897"/>
              <a:gd name="connsiteX74" fmla="*/ 729048 w 1087394"/>
              <a:gd name="connsiteY74" fmla="*/ 24714 h 3286897"/>
              <a:gd name="connsiteX75" fmla="*/ 654908 w 1087394"/>
              <a:gd name="connsiteY75" fmla="*/ 0 h 3286897"/>
              <a:gd name="connsiteX76" fmla="*/ 469556 w 1087394"/>
              <a:gd name="connsiteY76" fmla="*/ 24714 h 3286897"/>
              <a:gd name="connsiteX77" fmla="*/ 398524 w 1087394"/>
              <a:gd name="connsiteY77" fmla="*/ 54451 h 3286897"/>
              <a:gd name="connsiteX78" fmla="*/ 367247 w 1087394"/>
              <a:gd name="connsiteY78" fmla="*/ 71683 h 3286897"/>
              <a:gd name="connsiteX79" fmla="*/ 325945 w 1087394"/>
              <a:gd name="connsiteY79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2672 w 1087394"/>
              <a:gd name="connsiteY8" fmla="*/ 1230617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790832 w 1087394"/>
              <a:gd name="connsiteY58" fmla="*/ 1013254 h 3286897"/>
              <a:gd name="connsiteX59" fmla="*/ 852616 w 1087394"/>
              <a:gd name="connsiteY59" fmla="*/ 939114 h 3286897"/>
              <a:gd name="connsiteX60" fmla="*/ 877329 w 1087394"/>
              <a:gd name="connsiteY60" fmla="*/ 852616 h 3286897"/>
              <a:gd name="connsiteX61" fmla="*/ 889686 w 1087394"/>
              <a:gd name="connsiteY61" fmla="*/ 803189 h 3286897"/>
              <a:gd name="connsiteX62" fmla="*/ 914400 w 1087394"/>
              <a:gd name="connsiteY62" fmla="*/ 753762 h 3286897"/>
              <a:gd name="connsiteX63" fmla="*/ 939113 w 1087394"/>
              <a:gd name="connsiteY63" fmla="*/ 667265 h 3286897"/>
              <a:gd name="connsiteX64" fmla="*/ 951470 w 1087394"/>
              <a:gd name="connsiteY64" fmla="*/ 630195 h 3286897"/>
              <a:gd name="connsiteX65" fmla="*/ 988540 w 1087394"/>
              <a:gd name="connsiteY65" fmla="*/ 494270 h 3286897"/>
              <a:gd name="connsiteX66" fmla="*/ 976183 w 1087394"/>
              <a:gd name="connsiteY66" fmla="*/ 247135 h 3286897"/>
              <a:gd name="connsiteX67" fmla="*/ 963827 w 1087394"/>
              <a:gd name="connsiteY67" fmla="*/ 210065 h 3286897"/>
              <a:gd name="connsiteX68" fmla="*/ 926756 w 1087394"/>
              <a:gd name="connsiteY68" fmla="*/ 172995 h 3286897"/>
              <a:gd name="connsiteX69" fmla="*/ 889686 w 1087394"/>
              <a:gd name="connsiteY69" fmla="*/ 123568 h 3286897"/>
              <a:gd name="connsiteX70" fmla="*/ 852616 w 1087394"/>
              <a:gd name="connsiteY70" fmla="*/ 98854 h 3286897"/>
              <a:gd name="connsiteX71" fmla="*/ 815546 w 1087394"/>
              <a:gd name="connsiteY71" fmla="*/ 61784 h 3286897"/>
              <a:gd name="connsiteX72" fmla="*/ 778475 w 1087394"/>
              <a:gd name="connsiteY72" fmla="*/ 49427 h 3286897"/>
              <a:gd name="connsiteX73" fmla="*/ 729048 w 1087394"/>
              <a:gd name="connsiteY73" fmla="*/ 24714 h 3286897"/>
              <a:gd name="connsiteX74" fmla="*/ 654908 w 1087394"/>
              <a:gd name="connsiteY74" fmla="*/ 0 h 3286897"/>
              <a:gd name="connsiteX75" fmla="*/ 469556 w 1087394"/>
              <a:gd name="connsiteY75" fmla="*/ 24714 h 3286897"/>
              <a:gd name="connsiteX76" fmla="*/ 398524 w 1087394"/>
              <a:gd name="connsiteY76" fmla="*/ 54451 h 3286897"/>
              <a:gd name="connsiteX77" fmla="*/ 367247 w 1087394"/>
              <a:gd name="connsiteY77" fmla="*/ 71683 h 3286897"/>
              <a:gd name="connsiteX78" fmla="*/ 325945 w 1087394"/>
              <a:gd name="connsiteY78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889686 w 1087394"/>
              <a:gd name="connsiteY60" fmla="*/ 803189 h 3286897"/>
              <a:gd name="connsiteX61" fmla="*/ 914400 w 1087394"/>
              <a:gd name="connsiteY61" fmla="*/ 753762 h 3286897"/>
              <a:gd name="connsiteX62" fmla="*/ 939113 w 1087394"/>
              <a:gd name="connsiteY62" fmla="*/ 667265 h 3286897"/>
              <a:gd name="connsiteX63" fmla="*/ 951470 w 1087394"/>
              <a:gd name="connsiteY63" fmla="*/ 630195 h 3286897"/>
              <a:gd name="connsiteX64" fmla="*/ 988540 w 1087394"/>
              <a:gd name="connsiteY64" fmla="*/ 494270 h 3286897"/>
              <a:gd name="connsiteX65" fmla="*/ 976183 w 1087394"/>
              <a:gd name="connsiteY65" fmla="*/ 247135 h 3286897"/>
              <a:gd name="connsiteX66" fmla="*/ 963827 w 1087394"/>
              <a:gd name="connsiteY66" fmla="*/ 210065 h 3286897"/>
              <a:gd name="connsiteX67" fmla="*/ 926756 w 1087394"/>
              <a:gd name="connsiteY67" fmla="*/ 172995 h 3286897"/>
              <a:gd name="connsiteX68" fmla="*/ 889686 w 1087394"/>
              <a:gd name="connsiteY68" fmla="*/ 123568 h 3286897"/>
              <a:gd name="connsiteX69" fmla="*/ 852616 w 1087394"/>
              <a:gd name="connsiteY69" fmla="*/ 98854 h 3286897"/>
              <a:gd name="connsiteX70" fmla="*/ 815546 w 1087394"/>
              <a:gd name="connsiteY70" fmla="*/ 61784 h 3286897"/>
              <a:gd name="connsiteX71" fmla="*/ 778475 w 1087394"/>
              <a:gd name="connsiteY71" fmla="*/ 49427 h 3286897"/>
              <a:gd name="connsiteX72" fmla="*/ 729048 w 1087394"/>
              <a:gd name="connsiteY72" fmla="*/ 24714 h 3286897"/>
              <a:gd name="connsiteX73" fmla="*/ 654908 w 1087394"/>
              <a:gd name="connsiteY73" fmla="*/ 0 h 3286897"/>
              <a:gd name="connsiteX74" fmla="*/ 469556 w 1087394"/>
              <a:gd name="connsiteY74" fmla="*/ 24714 h 3286897"/>
              <a:gd name="connsiteX75" fmla="*/ 398524 w 1087394"/>
              <a:gd name="connsiteY75" fmla="*/ 54451 h 3286897"/>
              <a:gd name="connsiteX76" fmla="*/ 367247 w 1087394"/>
              <a:gd name="connsiteY76" fmla="*/ 71683 h 3286897"/>
              <a:gd name="connsiteX77" fmla="*/ 325945 w 1087394"/>
              <a:gd name="connsiteY77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41405 w 1087394"/>
              <a:gd name="connsiteY56" fmla="*/ 1099751 h 3286897"/>
              <a:gd name="connsiteX57" fmla="*/ 778475 w 1087394"/>
              <a:gd name="connsiteY57" fmla="*/ 1050324 h 3286897"/>
              <a:gd name="connsiteX58" fmla="*/ 852616 w 1087394"/>
              <a:gd name="connsiteY58" fmla="*/ 939114 h 3286897"/>
              <a:gd name="connsiteX59" fmla="*/ 877329 w 1087394"/>
              <a:gd name="connsiteY59" fmla="*/ 852616 h 3286897"/>
              <a:gd name="connsiteX60" fmla="*/ 914400 w 1087394"/>
              <a:gd name="connsiteY60" fmla="*/ 753762 h 3286897"/>
              <a:gd name="connsiteX61" fmla="*/ 939113 w 1087394"/>
              <a:gd name="connsiteY61" fmla="*/ 667265 h 3286897"/>
              <a:gd name="connsiteX62" fmla="*/ 951470 w 1087394"/>
              <a:gd name="connsiteY62" fmla="*/ 630195 h 3286897"/>
              <a:gd name="connsiteX63" fmla="*/ 988540 w 1087394"/>
              <a:gd name="connsiteY63" fmla="*/ 494270 h 3286897"/>
              <a:gd name="connsiteX64" fmla="*/ 976183 w 1087394"/>
              <a:gd name="connsiteY64" fmla="*/ 247135 h 3286897"/>
              <a:gd name="connsiteX65" fmla="*/ 963827 w 1087394"/>
              <a:gd name="connsiteY65" fmla="*/ 210065 h 3286897"/>
              <a:gd name="connsiteX66" fmla="*/ 926756 w 1087394"/>
              <a:gd name="connsiteY66" fmla="*/ 172995 h 3286897"/>
              <a:gd name="connsiteX67" fmla="*/ 889686 w 1087394"/>
              <a:gd name="connsiteY67" fmla="*/ 123568 h 3286897"/>
              <a:gd name="connsiteX68" fmla="*/ 852616 w 1087394"/>
              <a:gd name="connsiteY68" fmla="*/ 98854 h 3286897"/>
              <a:gd name="connsiteX69" fmla="*/ 815546 w 1087394"/>
              <a:gd name="connsiteY69" fmla="*/ 61784 h 3286897"/>
              <a:gd name="connsiteX70" fmla="*/ 778475 w 1087394"/>
              <a:gd name="connsiteY70" fmla="*/ 49427 h 3286897"/>
              <a:gd name="connsiteX71" fmla="*/ 729048 w 1087394"/>
              <a:gd name="connsiteY71" fmla="*/ 24714 h 3286897"/>
              <a:gd name="connsiteX72" fmla="*/ 654908 w 1087394"/>
              <a:gd name="connsiteY72" fmla="*/ 0 h 3286897"/>
              <a:gd name="connsiteX73" fmla="*/ 469556 w 1087394"/>
              <a:gd name="connsiteY73" fmla="*/ 24714 h 3286897"/>
              <a:gd name="connsiteX74" fmla="*/ 398524 w 1087394"/>
              <a:gd name="connsiteY74" fmla="*/ 54451 h 3286897"/>
              <a:gd name="connsiteX75" fmla="*/ 367247 w 1087394"/>
              <a:gd name="connsiteY75" fmla="*/ 71683 h 3286897"/>
              <a:gd name="connsiteX76" fmla="*/ 325945 w 1087394"/>
              <a:gd name="connsiteY76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16691 w 1087394"/>
              <a:gd name="connsiteY55" fmla="*/ 1186249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78475 w 1087394"/>
              <a:gd name="connsiteY56" fmla="*/ 1050324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988540 w 1087394"/>
              <a:gd name="connsiteY62" fmla="*/ 494270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51470 w 1087394"/>
              <a:gd name="connsiteY61" fmla="*/ 63019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76183 w 1087394"/>
              <a:gd name="connsiteY63" fmla="*/ 247135 h 3286897"/>
              <a:gd name="connsiteX64" fmla="*/ 963827 w 1087394"/>
              <a:gd name="connsiteY64" fmla="*/ 210065 h 3286897"/>
              <a:gd name="connsiteX65" fmla="*/ 926756 w 1087394"/>
              <a:gd name="connsiteY65" fmla="*/ 172995 h 3286897"/>
              <a:gd name="connsiteX66" fmla="*/ 889686 w 1087394"/>
              <a:gd name="connsiteY66" fmla="*/ 123568 h 3286897"/>
              <a:gd name="connsiteX67" fmla="*/ 852616 w 1087394"/>
              <a:gd name="connsiteY67" fmla="*/ 98854 h 3286897"/>
              <a:gd name="connsiteX68" fmla="*/ 815546 w 1087394"/>
              <a:gd name="connsiteY68" fmla="*/ 61784 h 3286897"/>
              <a:gd name="connsiteX69" fmla="*/ 778475 w 1087394"/>
              <a:gd name="connsiteY69" fmla="*/ 49427 h 3286897"/>
              <a:gd name="connsiteX70" fmla="*/ 729048 w 1087394"/>
              <a:gd name="connsiteY70" fmla="*/ 24714 h 3286897"/>
              <a:gd name="connsiteX71" fmla="*/ 654908 w 1087394"/>
              <a:gd name="connsiteY71" fmla="*/ 0 h 3286897"/>
              <a:gd name="connsiteX72" fmla="*/ 469556 w 1087394"/>
              <a:gd name="connsiteY72" fmla="*/ 24714 h 3286897"/>
              <a:gd name="connsiteX73" fmla="*/ 398524 w 1087394"/>
              <a:gd name="connsiteY73" fmla="*/ 54451 h 3286897"/>
              <a:gd name="connsiteX74" fmla="*/ 367247 w 1087394"/>
              <a:gd name="connsiteY74" fmla="*/ 71683 h 3286897"/>
              <a:gd name="connsiteX75" fmla="*/ 325945 w 1087394"/>
              <a:gd name="connsiteY75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63827 w 1087394"/>
              <a:gd name="connsiteY63" fmla="*/ 210065 h 3286897"/>
              <a:gd name="connsiteX64" fmla="*/ 926756 w 1087394"/>
              <a:gd name="connsiteY64" fmla="*/ 172995 h 3286897"/>
              <a:gd name="connsiteX65" fmla="*/ 889686 w 1087394"/>
              <a:gd name="connsiteY65" fmla="*/ 123568 h 3286897"/>
              <a:gd name="connsiteX66" fmla="*/ 852616 w 1087394"/>
              <a:gd name="connsiteY66" fmla="*/ 98854 h 3286897"/>
              <a:gd name="connsiteX67" fmla="*/ 815546 w 1087394"/>
              <a:gd name="connsiteY67" fmla="*/ 61784 h 3286897"/>
              <a:gd name="connsiteX68" fmla="*/ 778475 w 1087394"/>
              <a:gd name="connsiteY68" fmla="*/ 49427 h 3286897"/>
              <a:gd name="connsiteX69" fmla="*/ 729048 w 1087394"/>
              <a:gd name="connsiteY69" fmla="*/ 24714 h 3286897"/>
              <a:gd name="connsiteX70" fmla="*/ 654908 w 1087394"/>
              <a:gd name="connsiteY70" fmla="*/ 0 h 3286897"/>
              <a:gd name="connsiteX71" fmla="*/ 469556 w 1087394"/>
              <a:gd name="connsiteY71" fmla="*/ 24714 h 3286897"/>
              <a:gd name="connsiteX72" fmla="*/ 398524 w 1087394"/>
              <a:gd name="connsiteY72" fmla="*/ 54451 h 3286897"/>
              <a:gd name="connsiteX73" fmla="*/ 367247 w 1087394"/>
              <a:gd name="connsiteY73" fmla="*/ 71683 h 3286897"/>
              <a:gd name="connsiteX74" fmla="*/ 325945 w 1087394"/>
              <a:gd name="connsiteY74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926756 w 1087394"/>
              <a:gd name="connsiteY63" fmla="*/ 172995 h 3286897"/>
              <a:gd name="connsiteX64" fmla="*/ 889686 w 1087394"/>
              <a:gd name="connsiteY64" fmla="*/ 123568 h 3286897"/>
              <a:gd name="connsiteX65" fmla="*/ 852616 w 1087394"/>
              <a:gd name="connsiteY65" fmla="*/ 98854 h 3286897"/>
              <a:gd name="connsiteX66" fmla="*/ 815546 w 1087394"/>
              <a:gd name="connsiteY66" fmla="*/ 61784 h 3286897"/>
              <a:gd name="connsiteX67" fmla="*/ 778475 w 1087394"/>
              <a:gd name="connsiteY67" fmla="*/ 49427 h 3286897"/>
              <a:gd name="connsiteX68" fmla="*/ 729048 w 1087394"/>
              <a:gd name="connsiteY68" fmla="*/ 24714 h 3286897"/>
              <a:gd name="connsiteX69" fmla="*/ 654908 w 1087394"/>
              <a:gd name="connsiteY69" fmla="*/ 0 h 3286897"/>
              <a:gd name="connsiteX70" fmla="*/ 469556 w 1087394"/>
              <a:gd name="connsiteY70" fmla="*/ 24714 h 3286897"/>
              <a:gd name="connsiteX71" fmla="*/ 398524 w 1087394"/>
              <a:gd name="connsiteY71" fmla="*/ 54451 h 3286897"/>
              <a:gd name="connsiteX72" fmla="*/ 367247 w 1087394"/>
              <a:gd name="connsiteY72" fmla="*/ 71683 h 3286897"/>
              <a:gd name="connsiteX73" fmla="*/ 325945 w 1087394"/>
              <a:gd name="connsiteY73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9686 w 1087394"/>
              <a:gd name="connsiteY63" fmla="*/ 123568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52616 w 1087394"/>
              <a:gd name="connsiteY64" fmla="*/ 98854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815546 w 1087394"/>
              <a:gd name="connsiteY65" fmla="*/ 61784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78475 w 1087394"/>
              <a:gd name="connsiteY66" fmla="*/ 49427 h 3286897"/>
              <a:gd name="connsiteX67" fmla="*/ 729048 w 1087394"/>
              <a:gd name="connsiteY67" fmla="*/ 24714 h 3286897"/>
              <a:gd name="connsiteX68" fmla="*/ 654908 w 1087394"/>
              <a:gd name="connsiteY68" fmla="*/ 0 h 3286897"/>
              <a:gd name="connsiteX69" fmla="*/ 469556 w 1087394"/>
              <a:gd name="connsiteY69" fmla="*/ 24714 h 3286897"/>
              <a:gd name="connsiteX70" fmla="*/ 398524 w 1087394"/>
              <a:gd name="connsiteY70" fmla="*/ 54451 h 3286897"/>
              <a:gd name="connsiteX71" fmla="*/ 367247 w 1087394"/>
              <a:gd name="connsiteY71" fmla="*/ 71683 h 3286897"/>
              <a:gd name="connsiteX72" fmla="*/ 325945 w 1087394"/>
              <a:gd name="connsiteY72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39113 w 1087394"/>
              <a:gd name="connsiteY60" fmla="*/ 667265 h 3286897"/>
              <a:gd name="connsiteX61" fmla="*/ 900170 w 1087394"/>
              <a:gd name="connsiteY61" fmla="*/ 640115 h 3286897"/>
              <a:gd name="connsiteX62" fmla="*/ 883591 w 1087394"/>
              <a:gd name="connsiteY62" fmla="*/ 508582 h 3286897"/>
              <a:gd name="connsiteX63" fmla="*/ 882696 w 1087394"/>
              <a:gd name="connsiteY63" fmla="*/ 264907 h 3286897"/>
              <a:gd name="connsiteX64" fmla="*/ 837929 w 1087394"/>
              <a:gd name="connsiteY64" fmla="*/ 150576 h 3286897"/>
              <a:gd name="connsiteX65" fmla="*/ 792890 w 1087394"/>
              <a:gd name="connsiteY65" fmla="*/ 82422 h 3286897"/>
              <a:gd name="connsiteX66" fmla="*/ 729048 w 1087394"/>
              <a:gd name="connsiteY66" fmla="*/ 24714 h 3286897"/>
              <a:gd name="connsiteX67" fmla="*/ 654908 w 1087394"/>
              <a:gd name="connsiteY67" fmla="*/ 0 h 3286897"/>
              <a:gd name="connsiteX68" fmla="*/ 469556 w 1087394"/>
              <a:gd name="connsiteY68" fmla="*/ 24714 h 3286897"/>
              <a:gd name="connsiteX69" fmla="*/ 398524 w 1087394"/>
              <a:gd name="connsiteY69" fmla="*/ 54451 h 3286897"/>
              <a:gd name="connsiteX70" fmla="*/ 367247 w 1087394"/>
              <a:gd name="connsiteY70" fmla="*/ 71683 h 3286897"/>
              <a:gd name="connsiteX71" fmla="*/ 325945 w 1087394"/>
              <a:gd name="connsiteY71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00170 w 1087394"/>
              <a:gd name="connsiteY60" fmla="*/ 640115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83591 w 1087394"/>
              <a:gd name="connsiteY61" fmla="*/ 508582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22421 w 1087394"/>
              <a:gd name="connsiteY2" fmla="*/ 185351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9491 w 1087394"/>
              <a:gd name="connsiteY1" fmla="*/ 148281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5945 w 1087394"/>
              <a:gd name="connsiteY70" fmla="*/ 119391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27003 w 1087394"/>
              <a:gd name="connsiteY70" fmla="*/ 104623 h 3286897"/>
              <a:gd name="connsiteX0" fmla="*/ 321275 w 1087394"/>
              <a:gd name="connsiteY0" fmla="*/ 111211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06308 w 1087394"/>
              <a:gd name="connsiteY0" fmla="*/ 95704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85351 w 1087394"/>
              <a:gd name="connsiteY3" fmla="*/ 210065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4400 w 1087394"/>
              <a:gd name="connsiteY59" fmla="*/ 753762 h 3286897"/>
              <a:gd name="connsiteX60" fmla="*/ 916885 w 1087394"/>
              <a:gd name="connsiteY60" fmla="*/ 620288 h 3286897"/>
              <a:gd name="connsiteX61" fmla="*/ 898326 w 1087394"/>
              <a:gd name="connsiteY61" fmla="*/ 489025 h 3286897"/>
              <a:gd name="connsiteX62" fmla="*/ 882696 w 1087394"/>
              <a:gd name="connsiteY62" fmla="*/ 264907 h 3286897"/>
              <a:gd name="connsiteX63" fmla="*/ 837929 w 1087394"/>
              <a:gd name="connsiteY63" fmla="*/ 150576 h 3286897"/>
              <a:gd name="connsiteX64" fmla="*/ 792890 w 1087394"/>
              <a:gd name="connsiteY64" fmla="*/ 82422 h 3286897"/>
              <a:gd name="connsiteX65" fmla="*/ 729048 w 1087394"/>
              <a:gd name="connsiteY65" fmla="*/ 24714 h 3286897"/>
              <a:gd name="connsiteX66" fmla="*/ 654908 w 1087394"/>
              <a:gd name="connsiteY66" fmla="*/ 0 h 3286897"/>
              <a:gd name="connsiteX67" fmla="*/ 469556 w 1087394"/>
              <a:gd name="connsiteY67" fmla="*/ 24714 h 3286897"/>
              <a:gd name="connsiteX68" fmla="*/ 398524 w 1087394"/>
              <a:gd name="connsiteY68" fmla="*/ 54451 h 3286897"/>
              <a:gd name="connsiteX69" fmla="*/ 367247 w 1087394"/>
              <a:gd name="connsiteY69" fmla="*/ 71683 h 3286897"/>
              <a:gd name="connsiteX70" fmla="*/ 316180 w 1087394"/>
              <a:gd name="connsiteY70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916885 w 1087394"/>
              <a:gd name="connsiteY59" fmla="*/ 620288 h 3286897"/>
              <a:gd name="connsiteX60" fmla="*/ 898326 w 1087394"/>
              <a:gd name="connsiteY60" fmla="*/ 489025 h 3286897"/>
              <a:gd name="connsiteX61" fmla="*/ 882696 w 1087394"/>
              <a:gd name="connsiteY61" fmla="*/ 264907 h 3286897"/>
              <a:gd name="connsiteX62" fmla="*/ 837929 w 1087394"/>
              <a:gd name="connsiteY62" fmla="*/ 150576 h 3286897"/>
              <a:gd name="connsiteX63" fmla="*/ 792890 w 1087394"/>
              <a:gd name="connsiteY63" fmla="*/ 82422 h 3286897"/>
              <a:gd name="connsiteX64" fmla="*/ 729048 w 1087394"/>
              <a:gd name="connsiteY64" fmla="*/ 24714 h 3286897"/>
              <a:gd name="connsiteX65" fmla="*/ 654908 w 1087394"/>
              <a:gd name="connsiteY65" fmla="*/ 0 h 3286897"/>
              <a:gd name="connsiteX66" fmla="*/ 469556 w 1087394"/>
              <a:gd name="connsiteY66" fmla="*/ 24714 h 3286897"/>
              <a:gd name="connsiteX67" fmla="*/ 398524 w 1087394"/>
              <a:gd name="connsiteY67" fmla="*/ 54451 h 3286897"/>
              <a:gd name="connsiteX68" fmla="*/ 367247 w 1087394"/>
              <a:gd name="connsiteY68" fmla="*/ 71683 h 3286897"/>
              <a:gd name="connsiteX69" fmla="*/ 316180 w 1087394"/>
              <a:gd name="connsiteY69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61266 w 1087394"/>
              <a:gd name="connsiteY56" fmla="*/ 1219379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55918 w 1087394"/>
              <a:gd name="connsiteY56" fmla="*/ 1135292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6848 w 1087394"/>
              <a:gd name="connsiteY55" fmla="*/ 1345526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38225 w 1087394"/>
              <a:gd name="connsiteY10" fmla="*/ 1391365 h 3286897"/>
              <a:gd name="connsiteX11" fmla="*/ 384287 w 1087394"/>
              <a:gd name="connsiteY11" fmla="*/ 1463206 h 3286897"/>
              <a:gd name="connsiteX12" fmla="*/ 402524 w 1087394"/>
              <a:gd name="connsiteY12" fmla="*/ 1615956 h 3286897"/>
              <a:gd name="connsiteX13" fmla="*/ 394221 w 1087394"/>
              <a:gd name="connsiteY13" fmla="*/ 1731972 h 3286897"/>
              <a:gd name="connsiteX14" fmla="*/ 380230 w 1087394"/>
              <a:gd name="connsiteY14" fmla="*/ 1833052 h 3286897"/>
              <a:gd name="connsiteX15" fmla="*/ 345989 w 1087394"/>
              <a:gd name="connsiteY15" fmla="*/ 2125362 h 3286897"/>
              <a:gd name="connsiteX16" fmla="*/ 321275 w 1087394"/>
              <a:gd name="connsiteY16" fmla="*/ 2162433 h 3286897"/>
              <a:gd name="connsiteX17" fmla="*/ 296562 w 1087394"/>
              <a:gd name="connsiteY17" fmla="*/ 2211860 h 3286897"/>
              <a:gd name="connsiteX18" fmla="*/ 247135 w 1087394"/>
              <a:gd name="connsiteY18" fmla="*/ 2286000 h 3286897"/>
              <a:gd name="connsiteX19" fmla="*/ 185351 w 1087394"/>
              <a:gd name="connsiteY19" fmla="*/ 2372497 h 3286897"/>
              <a:gd name="connsiteX20" fmla="*/ 148281 w 1087394"/>
              <a:gd name="connsiteY20" fmla="*/ 2446638 h 3286897"/>
              <a:gd name="connsiteX21" fmla="*/ 135924 w 1087394"/>
              <a:gd name="connsiteY21" fmla="*/ 2483708 h 3286897"/>
              <a:gd name="connsiteX22" fmla="*/ 74140 w 1087394"/>
              <a:gd name="connsiteY22" fmla="*/ 2557849 h 3286897"/>
              <a:gd name="connsiteX23" fmla="*/ 37070 w 1087394"/>
              <a:gd name="connsiteY23" fmla="*/ 2656703 h 3286897"/>
              <a:gd name="connsiteX24" fmla="*/ 12356 w 1087394"/>
              <a:gd name="connsiteY24" fmla="*/ 2730843 h 3286897"/>
              <a:gd name="connsiteX25" fmla="*/ 0 w 1087394"/>
              <a:gd name="connsiteY25" fmla="*/ 2767914 h 3286897"/>
              <a:gd name="connsiteX26" fmla="*/ 12356 w 1087394"/>
              <a:gd name="connsiteY26" fmla="*/ 3002692 h 3286897"/>
              <a:gd name="connsiteX27" fmla="*/ 24713 w 1087394"/>
              <a:gd name="connsiteY27" fmla="*/ 3052119 h 3286897"/>
              <a:gd name="connsiteX28" fmla="*/ 61783 w 1087394"/>
              <a:gd name="connsiteY28" fmla="*/ 3089189 h 3286897"/>
              <a:gd name="connsiteX29" fmla="*/ 98854 w 1087394"/>
              <a:gd name="connsiteY29" fmla="*/ 3163330 h 3286897"/>
              <a:gd name="connsiteX30" fmla="*/ 135924 w 1087394"/>
              <a:gd name="connsiteY30" fmla="*/ 3188043 h 3286897"/>
              <a:gd name="connsiteX31" fmla="*/ 185351 w 1087394"/>
              <a:gd name="connsiteY31" fmla="*/ 3225114 h 3286897"/>
              <a:gd name="connsiteX32" fmla="*/ 234778 w 1087394"/>
              <a:gd name="connsiteY32" fmla="*/ 3237470 h 3286897"/>
              <a:gd name="connsiteX33" fmla="*/ 358346 w 1087394"/>
              <a:gd name="connsiteY33" fmla="*/ 3286897 h 3286897"/>
              <a:gd name="connsiteX34" fmla="*/ 667264 w 1087394"/>
              <a:gd name="connsiteY34" fmla="*/ 3274541 h 3286897"/>
              <a:gd name="connsiteX35" fmla="*/ 766118 w 1087394"/>
              <a:gd name="connsiteY35" fmla="*/ 3249827 h 3286897"/>
              <a:gd name="connsiteX36" fmla="*/ 815546 w 1087394"/>
              <a:gd name="connsiteY36" fmla="*/ 3225114 h 3286897"/>
              <a:gd name="connsiteX37" fmla="*/ 889686 w 1087394"/>
              <a:gd name="connsiteY37" fmla="*/ 3200400 h 3286897"/>
              <a:gd name="connsiteX38" fmla="*/ 1000897 w 1087394"/>
              <a:gd name="connsiteY38" fmla="*/ 3113903 h 3286897"/>
              <a:gd name="connsiteX39" fmla="*/ 1037967 w 1087394"/>
              <a:gd name="connsiteY39" fmla="*/ 3039762 h 3286897"/>
              <a:gd name="connsiteX40" fmla="*/ 1062681 w 1087394"/>
              <a:gd name="connsiteY40" fmla="*/ 2965622 h 3286897"/>
              <a:gd name="connsiteX41" fmla="*/ 1087394 w 1087394"/>
              <a:gd name="connsiteY41" fmla="*/ 2916195 h 3286897"/>
              <a:gd name="connsiteX42" fmla="*/ 1075037 w 1087394"/>
              <a:gd name="connsiteY42" fmla="*/ 2582562 h 3286897"/>
              <a:gd name="connsiteX43" fmla="*/ 1050324 w 1087394"/>
              <a:gd name="connsiteY43" fmla="*/ 2483708 h 3286897"/>
              <a:gd name="connsiteX44" fmla="*/ 1013254 w 1087394"/>
              <a:gd name="connsiteY44" fmla="*/ 2360141 h 3286897"/>
              <a:gd name="connsiteX45" fmla="*/ 1000897 w 1087394"/>
              <a:gd name="connsiteY45" fmla="*/ 2323070 h 3286897"/>
              <a:gd name="connsiteX46" fmla="*/ 947794 w 1087394"/>
              <a:gd name="connsiteY46" fmla="*/ 2265270 h 3286897"/>
              <a:gd name="connsiteX47" fmla="*/ 883707 w 1087394"/>
              <a:gd name="connsiteY47" fmla="*/ 2174128 h 3286897"/>
              <a:gd name="connsiteX48" fmla="*/ 817071 w 1087394"/>
              <a:gd name="connsiteY48" fmla="*/ 2089592 h 3286897"/>
              <a:gd name="connsiteX49" fmla="*/ 779219 w 1087394"/>
              <a:gd name="connsiteY49" fmla="*/ 1983285 h 3286897"/>
              <a:gd name="connsiteX50" fmla="*/ 755711 w 1087394"/>
              <a:gd name="connsiteY50" fmla="*/ 1884814 h 3286897"/>
              <a:gd name="connsiteX51" fmla="*/ 743362 w 1087394"/>
              <a:gd name="connsiteY51" fmla="*/ 1813561 h 3286897"/>
              <a:gd name="connsiteX52" fmla="*/ 729048 w 1087394"/>
              <a:gd name="connsiteY52" fmla="*/ 1729946 h 3286897"/>
              <a:gd name="connsiteX53" fmla="*/ 716691 w 1087394"/>
              <a:gd name="connsiteY53" fmla="*/ 1631092 h 3286897"/>
              <a:gd name="connsiteX54" fmla="*/ 704335 w 1087394"/>
              <a:gd name="connsiteY54" fmla="*/ 1581665 h 3286897"/>
              <a:gd name="connsiteX55" fmla="*/ 702479 w 1087394"/>
              <a:gd name="connsiteY55" fmla="*/ 1433863 h 3286897"/>
              <a:gd name="connsiteX56" fmla="*/ 746483 w 1087394"/>
              <a:gd name="connsiteY56" fmla="*/ 1206771 h 3286897"/>
              <a:gd name="connsiteX57" fmla="*/ 852616 w 1087394"/>
              <a:gd name="connsiteY57" fmla="*/ 939114 h 3286897"/>
              <a:gd name="connsiteX58" fmla="*/ 877329 w 1087394"/>
              <a:gd name="connsiteY58" fmla="*/ 852616 h 3286897"/>
              <a:gd name="connsiteX59" fmla="*/ 898326 w 1087394"/>
              <a:gd name="connsiteY59" fmla="*/ 489025 h 3286897"/>
              <a:gd name="connsiteX60" fmla="*/ 882696 w 1087394"/>
              <a:gd name="connsiteY60" fmla="*/ 264907 h 3286897"/>
              <a:gd name="connsiteX61" fmla="*/ 837929 w 1087394"/>
              <a:gd name="connsiteY61" fmla="*/ 150576 h 3286897"/>
              <a:gd name="connsiteX62" fmla="*/ 792890 w 1087394"/>
              <a:gd name="connsiteY62" fmla="*/ 82422 h 3286897"/>
              <a:gd name="connsiteX63" fmla="*/ 729048 w 1087394"/>
              <a:gd name="connsiteY63" fmla="*/ 24714 h 3286897"/>
              <a:gd name="connsiteX64" fmla="*/ 654908 w 1087394"/>
              <a:gd name="connsiteY64" fmla="*/ 0 h 3286897"/>
              <a:gd name="connsiteX65" fmla="*/ 469556 w 1087394"/>
              <a:gd name="connsiteY65" fmla="*/ 24714 h 3286897"/>
              <a:gd name="connsiteX66" fmla="*/ 398524 w 1087394"/>
              <a:gd name="connsiteY66" fmla="*/ 54451 h 3286897"/>
              <a:gd name="connsiteX67" fmla="*/ 367247 w 1087394"/>
              <a:gd name="connsiteY67" fmla="*/ 71683 h 3286897"/>
              <a:gd name="connsiteX68" fmla="*/ 316180 w 1087394"/>
              <a:gd name="connsiteY68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85709 w 1087394"/>
              <a:gd name="connsiteY8" fmla="*/ 1215579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3761 w 1087394"/>
              <a:gd name="connsiteY0" fmla="*/ 87475 h 3286897"/>
              <a:gd name="connsiteX1" fmla="*/ 257646 w 1087394"/>
              <a:gd name="connsiteY1" fmla="*/ 119286 h 3286897"/>
              <a:gd name="connsiteX2" fmla="*/ 216432 w 1087394"/>
              <a:gd name="connsiteY2" fmla="*/ 153996 h 3286897"/>
              <a:gd name="connsiteX3" fmla="*/ 168218 w 1087394"/>
              <a:gd name="connsiteY3" fmla="*/ 191930 h 3286897"/>
              <a:gd name="connsiteX4" fmla="*/ 65054 w 1087394"/>
              <a:gd name="connsiteY4" fmla="*/ 353660 h 3286897"/>
              <a:gd name="connsiteX5" fmla="*/ 40047 w 1087394"/>
              <a:gd name="connsiteY5" fmla="*/ 664778 h 3286897"/>
              <a:gd name="connsiteX6" fmla="*/ 82739 w 1087394"/>
              <a:gd name="connsiteY6" fmla="*/ 934138 h 3286897"/>
              <a:gd name="connsiteX7" fmla="*/ 116556 w 1087394"/>
              <a:gd name="connsiteY7" fmla="*/ 1074015 h 3286897"/>
              <a:gd name="connsiteX8" fmla="*/ 193077 w 1087394"/>
              <a:gd name="connsiteY8" fmla="*/ 1205801 h 3286897"/>
              <a:gd name="connsiteX9" fmla="*/ 272779 w 1087394"/>
              <a:gd name="connsiteY9" fmla="*/ 1287203 h 3286897"/>
              <a:gd name="connsiteX10" fmla="*/ 384287 w 1087394"/>
              <a:gd name="connsiteY10" fmla="*/ 1463206 h 3286897"/>
              <a:gd name="connsiteX11" fmla="*/ 402524 w 1087394"/>
              <a:gd name="connsiteY11" fmla="*/ 1615956 h 3286897"/>
              <a:gd name="connsiteX12" fmla="*/ 394221 w 1087394"/>
              <a:gd name="connsiteY12" fmla="*/ 1731972 h 3286897"/>
              <a:gd name="connsiteX13" fmla="*/ 380230 w 1087394"/>
              <a:gd name="connsiteY13" fmla="*/ 1833052 h 3286897"/>
              <a:gd name="connsiteX14" fmla="*/ 345989 w 1087394"/>
              <a:gd name="connsiteY14" fmla="*/ 2125362 h 3286897"/>
              <a:gd name="connsiteX15" fmla="*/ 321275 w 1087394"/>
              <a:gd name="connsiteY15" fmla="*/ 2162433 h 3286897"/>
              <a:gd name="connsiteX16" fmla="*/ 296562 w 1087394"/>
              <a:gd name="connsiteY16" fmla="*/ 2211860 h 3286897"/>
              <a:gd name="connsiteX17" fmla="*/ 247135 w 1087394"/>
              <a:gd name="connsiteY17" fmla="*/ 2286000 h 3286897"/>
              <a:gd name="connsiteX18" fmla="*/ 185351 w 1087394"/>
              <a:gd name="connsiteY18" fmla="*/ 2372497 h 3286897"/>
              <a:gd name="connsiteX19" fmla="*/ 148281 w 1087394"/>
              <a:gd name="connsiteY19" fmla="*/ 2446638 h 3286897"/>
              <a:gd name="connsiteX20" fmla="*/ 135924 w 1087394"/>
              <a:gd name="connsiteY20" fmla="*/ 2483708 h 3286897"/>
              <a:gd name="connsiteX21" fmla="*/ 74140 w 1087394"/>
              <a:gd name="connsiteY21" fmla="*/ 2557849 h 3286897"/>
              <a:gd name="connsiteX22" fmla="*/ 37070 w 1087394"/>
              <a:gd name="connsiteY22" fmla="*/ 2656703 h 3286897"/>
              <a:gd name="connsiteX23" fmla="*/ 12356 w 1087394"/>
              <a:gd name="connsiteY23" fmla="*/ 2730843 h 3286897"/>
              <a:gd name="connsiteX24" fmla="*/ 0 w 1087394"/>
              <a:gd name="connsiteY24" fmla="*/ 2767914 h 3286897"/>
              <a:gd name="connsiteX25" fmla="*/ 12356 w 1087394"/>
              <a:gd name="connsiteY25" fmla="*/ 3002692 h 3286897"/>
              <a:gd name="connsiteX26" fmla="*/ 24713 w 1087394"/>
              <a:gd name="connsiteY26" fmla="*/ 3052119 h 3286897"/>
              <a:gd name="connsiteX27" fmla="*/ 61783 w 1087394"/>
              <a:gd name="connsiteY27" fmla="*/ 3089189 h 3286897"/>
              <a:gd name="connsiteX28" fmla="*/ 98854 w 1087394"/>
              <a:gd name="connsiteY28" fmla="*/ 3163330 h 3286897"/>
              <a:gd name="connsiteX29" fmla="*/ 135924 w 1087394"/>
              <a:gd name="connsiteY29" fmla="*/ 3188043 h 3286897"/>
              <a:gd name="connsiteX30" fmla="*/ 185351 w 1087394"/>
              <a:gd name="connsiteY30" fmla="*/ 3225114 h 3286897"/>
              <a:gd name="connsiteX31" fmla="*/ 234778 w 1087394"/>
              <a:gd name="connsiteY31" fmla="*/ 3237470 h 3286897"/>
              <a:gd name="connsiteX32" fmla="*/ 358346 w 1087394"/>
              <a:gd name="connsiteY32" fmla="*/ 3286897 h 3286897"/>
              <a:gd name="connsiteX33" fmla="*/ 667264 w 1087394"/>
              <a:gd name="connsiteY33" fmla="*/ 3274541 h 3286897"/>
              <a:gd name="connsiteX34" fmla="*/ 766118 w 1087394"/>
              <a:gd name="connsiteY34" fmla="*/ 3249827 h 3286897"/>
              <a:gd name="connsiteX35" fmla="*/ 815546 w 1087394"/>
              <a:gd name="connsiteY35" fmla="*/ 3225114 h 3286897"/>
              <a:gd name="connsiteX36" fmla="*/ 889686 w 1087394"/>
              <a:gd name="connsiteY36" fmla="*/ 3200400 h 3286897"/>
              <a:gd name="connsiteX37" fmla="*/ 1000897 w 1087394"/>
              <a:gd name="connsiteY37" fmla="*/ 3113903 h 3286897"/>
              <a:gd name="connsiteX38" fmla="*/ 1037967 w 1087394"/>
              <a:gd name="connsiteY38" fmla="*/ 3039762 h 3286897"/>
              <a:gd name="connsiteX39" fmla="*/ 1062681 w 1087394"/>
              <a:gd name="connsiteY39" fmla="*/ 2965622 h 3286897"/>
              <a:gd name="connsiteX40" fmla="*/ 1087394 w 1087394"/>
              <a:gd name="connsiteY40" fmla="*/ 2916195 h 3286897"/>
              <a:gd name="connsiteX41" fmla="*/ 1075037 w 1087394"/>
              <a:gd name="connsiteY41" fmla="*/ 2582562 h 3286897"/>
              <a:gd name="connsiteX42" fmla="*/ 1050324 w 1087394"/>
              <a:gd name="connsiteY42" fmla="*/ 2483708 h 3286897"/>
              <a:gd name="connsiteX43" fmla="*/ 1013254 w 1087394"/>
              <a:gd name="connsiteY43" fmla="*/ 2360141 h 3286897"/>
              <a:gd name="connsiteX44" fmla="*/ 1000897 w 1087394"/>
              <a:gd name="connsiteY44" fmla="*/ 2323070 h 3286897"/>
              <a:gd name="connsiteX45" fmla="*/ 947794 w 1087394"/>
              <a:gd name="connsiteY45" fmla="*/ 2265270 h 3286897"/>
              <a:gd name="connsiteX46" fmla="*/ 883707 w 1087394"/>
              <a:gd name="connsiteY46" fmla="*/ 2174128 h 3286897"/>
              <a:gd name="connsiteX47" fmla="*/ 817071 w 1087394"/>
              <a:gd name="connsiteY47" fmla="*/ 2089592 h 3286897"/>
              <a:gd name="connsiteX48" fmla="*/ 779219 w 1087394"/>
              <a:gd name="connsiteY48" fmla="*/ 1983285 h 3286897"/>
              <a:gd name="connsiteX49" fmla="*/ 755711 w 1087394"/>
              <a:gd name="connsiteY49" fmla="*/ 1884814 h 3286897"/>
              <a:gd name="connsiteX50" fmla="*/ 743362 w 1087394"/>
              <a:gd name="connsiteY50" fmla="*/ 1813561 h 3286897"/>
              <a:gd name="connsiteX51" fmla="*/ 729048 w 1087394"/>
              <a:gd name="connsiteY51" fmla="*/ 1729946 h 3286897"/>
              <a:gd name="connsiteX52" fmla="*/ 716691 w 1087394"/>
              <a:gd name="connsiteY52" fmla="*/ 1631092 h 3286897"/>
              <a:gd name="connsiteX53" fmla="*/ 704335 w 1087394"/>
              <a:gd name="connsiteY53" fmla="*/ 1581665 h 3286897"/>
              <a:gd name="connsiteX54" fmla="*/ 702479 w 1087394"/>
              <a:gd name="connsiteY54" fmla="*/ 1433863 h 3286897"/>
              <a:gd name="connsiteX55" fmla="*/ 746483 w 1087394"/>
              <a:gd name="connsiteY55" fmla="*/ 1206771 h 3286897"/>
              <a:gd name="connsiteX56" fmla="*/ 852616 w 1087394"/>
              <a:gd name="connsiteY56" fmla="*/ 939114 h 3286897"/>
              <a:gd name="connsiteX57" fmla="*/ 877329 w 1087394"/>
              <a:gd name="connsiteY57" fmla="*/ 852616 h 3286897"/>
              <a:gd name="connsiteX58" fmla="*/ 898326 w 1087394"/>
              <a:gd name="connsiteY58" fmla="*/ 489025 h 3286897"/>
              <a:gd name="connsiteX59" fmla="*/ 882696 w 1087394"/>
              <a:gd name="connsiteY59" fmla="*/ 264907 h 3286897"/>
              <a:gd name="connsiteX60" fmla="*/ 837929 w 1087394"/>
              <a:gd name="connsiteY60" fmla="*/ 150576 h 3286897"/>
              <a:gd name="connsiteX61" fmla="*/ 792890 w 1087394"/>
              <a:gd name="connsiteY61" fmla="*/ 82422 h 3286897"/>
              <a:gd name="connsiteX62" fmla="*/ 729048 w 1087394"/>
              <a:gd name="connsiteY62" fmla="*/ 24714 h 3286897"/>
              <a:gd name="connsiteX63" fmla="*/ 654908 w 1087394"/>
              <a:gd name="connsiteY63" fmla="*/ 0 h 3286897"/>
              <a:gd name="connsiteX64" fmla="*/ 469556 w 1087394"/>
              <a:gd name="connsiteY64" fmla="*/ 24714 h 3286897"/>
              <a:gd name="connsiteX65" fmla="*/ 398524 w 1087394"/>
              <a:gd name="connsiteY65" fmla="*/ 54451 h 3286897"/>
              <a:gd name="connsiteX66" fmla="*/ 367247 w 1087394"/>
              <a:gd name="connsiteY66" fmla="*/ 71683 h 3286897"/>
              <a:gd name="connsiteX67" fmla="*/ 316180 w 1087394"/>
              <a:gd name="connsiteY67" fmla="*/ 91475 h 3286897"/>
              <a:gd name="connsiteX0" fmla="*/ 324030 w 1087663"/>
              <a:gd name="connsiteY0" fmla="*/ 87475 h 3286897"/>
              <a:gd name="connsiteX1" fmla="*/ 257915 w 1087663"/>
              <a:gd name="connsiteY1" fmla="*/ 119286 h 3286897"/>
              <a:gd name="connsiteX2" fmla="*/ 216701 w 1087663"/>
              <a:gd name="connsiteY2" fmla="*/ 153996 h 3286897"/>
              <a:gd name="connsiteX3" fmla="*/ 168487 w 1087663"/>
              <a:gd name="connsiteY3" fmla="*/ 191930 h 3286897"/>
              <a:gd name="connsiteX4" fmla="*/ 65323 w 1087663"/>
              <a:gd name="connsiteY4" fmla="*/ 353660 h 3286897"/>
              <a:gd name="connsiteX5" fmla="*/ 40316 w 1087663"/>
              <a:gd name="connsiteY5" fmla="*/ 664778 h 3286897"/>
              <a:gd name="connsiteX6" fmla="*/ 83008 w 1087663"/>
              <a:gd name="connsiteY6" fmla="*/ 934138 h 3286897"/>
              <a:gd name="connsiteX7" fmla="*/ 116825 w 1087663"/>
              <a:gd name="connsiteY7" fmla="*/ 1074015 h 3286897"/>
              <a:gd name="connsiteX8" fmla="*/ 193346 w 1087663"/>
              <a:gd name="connsiteY8" fmla="*/ 1205801 h 3286897"/>
              <a:gd name="connsiteX9" fmla="*/ 273048 w 1087663"/>
              <a:gd name="connsiteY9" fmla="*/ 1287203 h 3286897"/>
              <a:gd name="connsiteX10" fmla="*/ 384556 w 1087663"/>
              <a:gd name="connsiteY10" fmla="*/ 1463206 h 3286897"/>
              <a:gd name="connsiteX11" fmla="*/ 402793 w 1087663"/>
              <a:gd name="connsiteY11" fmla="*/ 1615956 h 3286897"/>
              <a:gd name="connsiteX12" fmla="*/ 394490 w 1087663"/>
              <a:gd name="connsiteY12" fmla="*/ 1731972 h 3286897"/>
              <a:gd name="connsiteX13" fmla="*/ 380499 w 1087663"/>
              <a:gd name="connsiteY13" fmla="*/ 1833052 h 3286897"/>
              <a:gd name="connsiteX14" fmla="*/ 346258 w 1087663"/>
              <a:gd name="connsiteY14" fmla="*/ 2125362 h 3286897"/>
              <a:gd name="connsiteX15" fmla="*/ 321544 w 1087663"/>
              <a:gd name="connsiteY15" fmla="*/ 2162433 h 3286897"/>
              <a:gd name="connsiteX16" fmla="*/ 296831 w 1087663"/>
              <a:gd name="connsiteY16" fmla="*/ 2211860 h 3286897"/>
              <a:gd name="connsiteX17" fmla="*/ 247404 w 1087663"/>
              <a:gd name="connsiteY17" fmla="*/ 2286000 h 3286897"/>
              <a:gd name="connsiteX18" fmla="*/ 185620 w 1087663"/>
              <a:gd name="connsiteY18" fmla="*/ 2372497 h 3286897"/>
              <a:gd name="connsiteX19" fmla="*/ 148550 w 1087663"/>
              <a:gd name="connsiteY19" fmla="*/ 2446638 h 3286897"/>
              <a:gd name="connsiteX20" fmla="*/ 136193 w 1087663"/>
              <a:gd name="connsiteY20" fmla="*/ 2483708 h 3286897"/>
              <a:gd name="connsiteX21" fmla="*/ 74409 w 1087663"/>
              <a:gd name="connsiteY21" fmla="*/ 2557849 h 3286897"/>
              <a:gd name="connsiteX22" fmla="*/ 37339 w 1087663"/>
              <a:gd name="connsiteY22" fmla="*/ 2656703 h 3286897"/>
              <a:gd name="connsiteX23" fmla="*/ 12625 w 1087663"/>
              <a:gd name="connsiteY23" fmla="*/ 2730843 h 3286897"/>
              <a:gd name="connsiteX24" fmla="*/ 269 w 1087663"/>
              <a:gd name="connsiteY24" fmla="*/ 2767914 h 3286897"/>
              <a:gd name="connsiteX25" fmla="*/ 24982 w 1087663"/>
              <a:gd name="connsiteY25" fmla="*/ 3052119 h 3286897"/>
              <a:gd name="connsiteX26" fmla="*/ 62052 w 1087663"/>
              <a:gd name="connsiteY26" fmla="*/ 3089189 h 3286897"/>
              <a:gd name="connsiteX27" fmla="*/ 99123 w 1087663"/>
              <a:gd name="connsiteY27" fmla="*/ 3163330 h 3286897"/>
              <a:gd name="connsiteX28" fmla="*/ 136193 w 1087663"/>
              <a:gd name="connsiteY28" fmla="*/ 3188043 h 3286897"/>
              <a:gd name="connsiteX29" fmla="*/ 185620 w 1087663"/>
              <a:gd name="connsiteY29" fmla="*/ 3225114 h 3286897"/>
              <a:gd name="connsiteX30" fmla="*/ 235047 w 1087663"/>
              <a:gd name="connsiteY30" fmla="*/ 3237470 h 3286897"/>
              <a:gd name="connsiteX31" fmla="*/ 358615 w 1087663"/>
              <a:gd name="connsiteY31" fmla="*/ 3286897 h 3286897"/>
              <a:gd name="connsiteX32" fmla="*/ 667533 w 1087663"/>
              <a:gd name="connsiteY32" fmla="*/ 3274541 h 3286897"/>
              <a:gd name="connsiteX33" fmla="*/ 766387 w 1087663"/>
              <a:gd name="connsiteY33" fmla="*/ 3249827 h 3286897"/>
              <a:gd name="connsiteX34" fmla="*/ 815815 w 1087663"/>
              <a:gd name="connsiteY34" fmla="*/ 3225114 h 3286897"/>
              <a:gd name="connsiteX35" fmla="*/ 889955 w 1087663"/>
              <a:gd name="connsiteY35" fmla="*/ 3200400 h 3286897"/>
              <a:gd name="connsiteX36" fmla="*/ 1001166 w 1087663"/>
              <a:gd name="connsiteY36" fmla="*/ 3113903 h 3286897"/>
              <a:gd name="connsiteX37" fmla="*/ 1038236 w 1087663"/>
              <a:gd name="connsiteY37" fmla="*/ 3039762 h 3286897"/>
              <a:gd name="connsiteX38" fmla="*/ 1062950 w 1087663"/>
              <a:gd name="connsiteY38" fmla="*/ 2965622 h 3286897"/>
              <a:gd name="connsiteX39" fmla="*/ 1087663 w 1087663"/>
              <a:gd name="connsiteY39" fmla="*/ 2916195 h 3286897"/>
              <a:gd name="connsiteX40" fmla="*/ 1075306 w 1087663"/>
              <a:gd name="connsiteY40" fmla="*/ 2582562 h 3286897"/>
              <a:gd name="connsiteX41" fmla="*/ 1050593 w 1087663"/>
              <a:gd name="connsiteY41" fmla="*/ 2483708 h 3286897"/>
              <a:gd name="connsiteX42" fmla="*/ 1013523 w 1087663"/>
              <a:gd name="connsiteY42" fmla="*/ 2360141 h 3286897"/>
              <a:gd name="connsiteX43" fmla="*/ 1001166 w 1087663"/>
              <a:gd name="connsiteY43" fmla="*/ 2323070 h 3286897"/>
              <a:gd name="connsiteX44" fmla="*/ 948063 w 1087663"/>
              <a:gd name="connsiteY44" fmla="*/ 2265270 h 3286897"/>
              <a:gd name="connsiteX45" fmla="*/ 883976 w 1087663"/>
              <a:gd name="connsiteY45" fmla="*/ 2174128 h 3286897"/>
              <a:gd name="connsiteX46" fmla="*/ 817340 w 1087663"/>
              <a:gd name="connsiteY46" fmla="*/ 2089592 h 3286897"/>
              <a:gd name="connsiteX47" fmla="*/ 779488 w 1087663"/>
              <a:gd name="connsiteY47" fmla="*/ 1983285 h 3286897"/>
              <a:gd name="connsiteX48" fmla="*/ 755980 w 1087663"/>
              <a:gd name="connsiteY48" fmla="*/ 1884814 h 3286897"/>
              <a:gd name="connsiteX49" fmla="*/ 743631 w 1087663"/>
              <a:gd name="connsiteY49" fmla="*/ 1813561 h 3286897"/>
              <a:gd name="connsiteX50" fmla="*/ 729317 w 1087663"/>
              <a:gd name="connsiteY50" fmla="*/ 1729946 h 3286897"/>
              <a:gd name="connsiteX51" fmla="*/ 716960 w 1087663"/>
              <a:gd name="connsiteY51" fmla="*/ 1631092 h 3286897"/>
              <a:gd name="connsiteX52" fmla="*/ 704604 w 1087663"/>
              <a:gd name="connsiteY52" fmla="*/ 1581665 h 3286897"/>
              <a:gd name="connsiteX53" fmla="*/ 702748 w 1087663"/>
              <a:gd name="connsiteY53" fmla="*/ 1433863 h 3286897"/>
              <a:gd name="connsiteX54" fmla="*/ 746752 w 1087663"/>
              <a:gd name="connsiteY54" fmla="*/ 1206771 h 3286897"/>
              <a:gd name="connsiteX55" fmla="*/ 852885 w 1087663"/>
              <a:gd name="connsiteY55" fmla="*/ 939114 h 3286897"/>
              <a:gd name="connsiteX56" fmla="*/ 877598 w 1087663"/>
              <a:gd name="connsiteY56" fmla="*/ 852616 h 3286897"/>
              <a:gd name="connsiteX57" fmla="*/ 898595 w 1087663"/>
              <a:gd name="connsiteY57" fmla="*/ 489025 h 3286897"/>
              <a:gd name="connsiteX58" fmla="*/ 882965 w 1087663"/>
              <a:gd name="connsiteY58" fmla="*/ 264907 h 3286897"/>
              <a:gd name="connsiteX59" fmla="*/ 838198 w 1087663"/>
              <a:gd name="connsiteY59" fmla="*/ 150576 h 3286897"/>
              <a:gd name="connsiteX60" fmla="*/ 793159 w 1087663"/>
              <a:gd name="connsiteY60" fmla="*/ 82422 h 3286897"/>
              <a:gd name="connsiteX61" fmla="*/ 729317 w 1087663"/>
              <a:gd name="connsiteY61" fmla="*/ 24714 h 3286897"/>
              <a:gd name="connsiteX62" fmla="*/ 655177 w 1087663"/>
              <a:gd name="connsiteY62" fmla="*/ 0 h 3286897"/>
              <a:gd name="connsiteX63" fmla="*/ 469825 w 1087663"/>
              <a:gd name="connsiteY63" fmla="*/ 24714 h 3286897"/>
              <a:gd name="connsiteX64" fmla="*/ 398793 w 1087663"/>
              <a:gd name="connsiteY64" fmla="*/ 54451 h 3286897"/>
              <a:gd name="connsiteX65" fmla="*/ 367516 w 1087663"/>
              <a:gd name="connsiteY65" fmla="*/ 71683 h 3286897"/>
              <a:gd name="connsiteX66" fmla="*/ 316449 w 1087663"/>
              <a:gd name="connsiteY66" fmla="*/ 91475 h 3286897"/>
              <a:gd name="connsiteX0" fmla="*/ 326035 w 1089668"/>
              <a:gd name="connsiteY0" fmla="*/ 87475 h 3286897"/>
              <a:gd name="connsiteX1" fmla="*/ 259920 w 1089668"/>
              <a:gd name="connsiteY1" fmla="*/ 119286 h 3286897"/>
              <a:gd name="connsiteX2" fmla="*/ 218706 w 1089668"/>
              <a:gd name="connsiteY2" fmla="*/ 153996 h 3286897"/>
              <a:gd name="connsiteX3" fmla="*/ 170492 w 1089668"/>
              <a:gd name="connsiteY3" fmla="*/ 191930 h 3286897"/>
              <a:gd name="connsiteX4" fmla="*/ 67328 w 1089668"/>
              <a:gd name="connsiteY4" fmla="*/ 353660 h 3286897"/>
              <a:gd name="connsiteX5" fmla="*/ 42321 w 1089668"/>
              <a:gd name="connsiteY5" fmla="*/ 664778 h 3286897"/>
              <a:gd name="connsiteX6" fmla="*/ 85013 w 1089668"/>
              <a:gd name="connsiteY6" fmla="*/ 934138 h 3286897"/>
              <a:gd name="connsiteX7" fmla="*/ 118830 w 1089668"/>
              <a:gd name="connsiteY7" fmla="*/ 1074015 h 3286897"/>
              <a:gd name="connsiteX8" fmla="*/ 195351 w 1089668"/>
              <a:gd name="connsiteY8" fmla="*/ 1205801 h 3286897"/>
              <a:gd name="connsiteX9" fmla="*/ 275053 w 1089668"/>
              <a:gd name="connsiteY9" fmla="*/ 1287203 h 3286897"/>
              <a:gd name="connsiteX10" fmla="*/ 386561 w 1089668"/>
              <a:gd name="connsiteY10" fmla="*/ 1463206 h 3286897"/>
              <a:gd name="connsiteX11" fmla="*/ 404798 w 1089668"/>
              <a:gd name="connsiteY11" fmla="*/ 1615956 h 3286897"/>
              <a:gd name="connsiteX12" fmla="*/ 396495 w 1089668"/>
              <a:gd name="connsiteY12" fmla="*/ 1731972 h 3286897"/>
              <a:gd name="connsiteX13" fmla="*/ 382504 w 1089668"/>
              <a:gd name="connsiteY13" fmla="*/ 1833052 h 3286897"/>
              <a:gd name="connsiteX14" fmla="*/ 348263 w 1089668"/>
              <a:gd name="connsiteY14" fmla="*/ 2125362 h 3286897"/>
              <a:gd name="connsiteX15" fmla="*/ 323549 w 1089668"/>
              <a:gd name="connsiteY15" fmla="*/ 2162433 h 3286897"/>
              <a:gd name="connsiteX16" fmla="*/ 298836 w 1089668"/>
              <a:gd name="connsiteY16" fmla="*/ 2211860 h 3286897"/>
              <a:gd name="connsiteX17" fmla="*/ 249409 w 1089668"/>
              <a:gd name="connsiteY17" fmla="*/ 2286000 h 3286897"/>
              <a:gd name="connsiteX18" fmla="*/ 187625 w 1089668"/>
              <a:gd name="connsiteY18" fmla="*/ 2372497 h 3286897"/>
              <a:gd name="connsiteX19" fmla="*/ 150555 w 1089668"/>
              <a:gd name="connsiteY19" fmla="*/ 2446638 h 3286897"/>
              <a:gd name="connsiteX20" fmla="*/ 138198 w 1089668"/>
              <a:gd name="connsiteY20" fmla="*/ 2483708 h 3286897"/>
              <a:gd name="connsiteX21" fmla="*/ 76414 w 1089668"/>
              <a:gd name="connsiteY21" fmla="*/ 2557849 h 3286897"/>
              <a:gd name="connsiteX22" fmla="*/ 39344 w 1089668"/>
              <a:gd name="connsiteY22" fmla="*/ 2656703 h 3286897"/>
              <a:gd name="connsiteX23" fmla="*/ 14630 w 1089668"/>
              <a:gd name="connsiteY23" fmla="*/ 2730843 h 3286897"/>
              <a:gd name="connsiteX24" fmla="*/ 2274 w 1089668"/>
              <a:gd name="connsiteY24" fmla="*/ 2767914 h 3286897"/>
              <a:gd name="connsiteX25" fmla="*/ 64057 w 1089668"/>
              <a:gd name="connsiteY25" fmla="*/ 3089189 h 3286897"/>
              <a:gd name="connsiteX26" fmla="*/ 101128 w 1089668"/>
              <a:gd name="connsiteY26" fmla="*/ 3163330 h 3286897"/>
              <a:gd name="connsiteX27" fmla="*/ 138198 w 1089668"/>
              <a:gd name="connsiteY27" fmla="*/ 3188043 h 3286897"/>
              <a:gd name="connsiteX28" fmla="*/ 187625 w 1089668"/>
              <a:gd name="connsiteY28" fmla="*/ 3225114 h 3286897"/>
              <a:gd name="connsiteX29" fmla="*/ 237052 w 1089668"/>
              <a:gd name="connsiteY29" fmla="*/ 3237470 h 3286897"/>
              <a:gd name="connsiteX30" fmla="*/ 360620 w 1089668"/>
              <a:gd name="connsiteY30" fmla="*/ 3286897 h 3286897"/>
              <a:gd name="connsiteX31" fmla="*/ 669538 w 1089668"/>
              <a:gd name="connsiteY31" fmla="*/ 3274541 h 3286897"/>
              <a:gd name="connsiteX32" fmla="*/ 768392 w 1089668"/>
              <a:gd name="connsiteY32" fmla="*/ 3249827 h 3286897"/>
              <a:gd name="connsiteX33" fmla="*/ 817820 w 1089668"/>
              <a:gd name="connsiteY33" fmla="*/ 3225114 h 3286897"/>
              <a:gd name="connsiteX34" fmla="*/ 891960 w 1089668"/>
              <a:gd name="connsiteY34" fmla="*/ 3200400 h 3286897"/>
              <a:gd name="connsiteX35" fmla="*/ 1003171 w 1089668"/>
              <a:gd name="connsiteY35" fmla="*/ 3113903 h 3286897"/>
              <a:gd name="connsiteX36" fmla="*/ 1040241 w 1089668"/>
              <a:gd name="connsiteY36" fmla="*/ 3039762 h 3286897"/>
              <a:gd name="connsiteX37" fmla="*/ 1064955 w 1089668"/>
              <a:gd name="connsiteY37" fmla="*/ 2965622 h 3286897"/>
              <a:gd name="connsiteX38" fmla="*/ 1089668 w 1089668"/>
              <a:gd name="connsiteY38" fmla="*/ 2916195 h 3286897"/>
              <a:gd name="connsiteX39" fmla="*/ 1077311 w 1089668"/>
              <a:gd name="connsiteY39" fmla="*/ 2582562 h 3286897"/>
              <a:gd name="connsiteX40" fmla="*/ 1052598 w 1089668"/>
              <a:gd name="connsiteY40" fmla="*/ 2483708 h 3286897"/>
              <a:gd name="connsiteX41" fmla="*/ 1015528 w 1089668"/>
              <a:gd name="connsiteY41" fmla="*/ 2360141 h 3286897"/>
              <a:gd name="connsiteX42" fmla="*/ 1003171 w 1089668"/>
              <a:gd name="connsiteY42" fmla="*/ 2323070 h 3286897"/>
              <a:gd name="connsiteX43" fmla="*/ 950068 w 1089668"/>
              <a:gd name="connsiteY43" fmla="*/ 2265270 h 3286897"/>
              <a:gd name="connsiteX44" fmla="*/ 885981 w 1089668"/>
              <a:gd name="connsiteY44" fmla="*/ 2174128 h 3286897"/>
              <a:gd name="connsiteX45" fmla="*/ 819345 w 1089668"/>
              <a:gd name="connsiteY45" fmla="*/ 2089592 h 3286897"/>
              <a:gd name="connsiteX46" fmla="*/ 781493 w 1089668"/>
              <a:gd name="connsiteY46" fmla="*/ 1983285 h 3286897"/>
              <a:gd name="connsiteX47" fmla="*/ 757985 w 1089668"/>
              <a:gd name="connsiteY47" fmla="*/ 1884814 h 3286897"/>
              <a:gd name="connsiteX48" fmla="*/ 745636 w 1089668"/>
              <a:gd name="connsiteY48" fmla="*/ 1813561 h 3286897"/>
              <a:gd name="connsiteX49" fmla="*/ 731322 w 1089668"/>
              <a:gd name="connsiteY49" fmla="*/ 1729946 h 3286897"/>
              <a:gd name="connsiteX50" fmla="*/ 718965 w 1089668"/>
              <a:gd name="connsiteY50" fmla="*/ 1631092 h 3286897"/>
              <a:gd name="connsiteX51" fmla="*/ 706609 w 1089668"/>
              <a:gd name="connsiteY51" fmla="*/ 1581665 h 3286897"/>
              <a:gd name="connsiteX52" fmla="*/ 704753 w 1089668"/>
              <a:gd name="connsiteY52" fmla="*/ 1433863 h 3286897"/>
              <a:gd name="connsiteX53" fmla="*/ 748757 w 1089668"/>
              <a:gd name="connsiteY53" fmla="*/ 1206771 h 3286897"/>
              <a:gd name="connsiteX54" fmla="*/ 854890 w 1089668"/>
              <a:gd name="connsiteY54" fmla="*/ 939114 h 3286897"/>
              <a:gd name="connsiteX55" fmla="*/ 879603 w 1089668"/>
              <a:gd name="connsiteY55" fmla="*/ 852616 h 3286897"/>
              <a:gd name="connsiteX56" fmla="*/ 900600 w 1089668"/>
              <a:gd name="connsiteY56" fmla="*/ 489025 h 3286897"/>
              <a:gd name="connsiteX57" fmla="*/ 884970 w 1089668"/>
              <a:gd name="connsiteY57" fmla="*/ 264907 h 3286897"/>
              <a:gd name="connsiteX58" fmla="*/ 840203 w 1089668"/>
              <a:gd name="connsiteY58" fmla="*/ 150576 h 3286897"/>
              <a:gd name="connsiteX59" fmla="*/ 795164 w 1089668"/>
              <a:gd name="connsiteY59" fmla="*/ 82422 h 3286897"/>
              <a:gd name="connsiteX60" fmla="*/ 731322 w 1089668"/>
              <a:gd name="connsiteY60" fmla="*/ 24714 h 3286897"/>
              <a:gd name="connsiteX61" fmla="*/ 657182 w 1089668"/>
              <a:gd name="connsiteY61" fmla="*/ 0 h 3286897"/>
              <a:gd name="connsiteX62" fmla="*/ 471830 w 1089668"/>
              <a:gd name="connsiteY62" fmla="*/ 24714 h 3286897"/>
              <a:gd name="connsiteX63" fmla="*/ 400798 w 1089668"/>
              <a:gd name="connsiteY63" fmla="*/ 54451 h 3286897"/>
              <a:gd name="connsiteX64" fmla="*/ 369521 w 1089668"/>
              <a:gd name="connsiteY64" fmla="*/ 71683 h 3286897"/>
              <a:gd name="connsiteX65" fmla="*/ 318454 w 1089668"/>
              <a:gd name="connsiteY65" fmla="*/ 91475 h 3286897"/>
              <a:gd name="connsiteX0" fmla="*/ 311959 w 1075592"/>
              <a:gd name="connsiteY0" fmla="*/ 87475 h 3286897"/>
              <a:gd name="connsiteX1" fmla="*/ 245844 w 1075592"/>
              <a:gd name="connsiteY1" fmla="*/ 119286 h 3286897"/>
              <a:gd name="connsiteX2" fmla="*/ 204630 w 1075592"/>
              <a:gd name="connsiteY2" fmla="*/ 153996 h 3286897"/>
              <a:gd name="connsiteX3" fmla="*/ 156416 w 1075592"/>
              <a:gd name="connsiteY3" fmla="*/ 191930 h 3286897"/>
              <a:gd name="connsiteX4" fmla="*/ 53252 w 1075592"/>
              <a:gd name="connsiteY4" fmla="*/ 353660 h 3286897"/>
              <a:gd name="connsiteX5" fmla="*/ 28245 w 1075592"/>
              <a:gd name="connsiteY5" fmla="*/ 664778 h 3286897"/>
              <a:gd name="connsiteX6" fmla="*/ 70937 w 1075592"/>
              <a:gd name="connsiteY6" fmla="*/ 934138 h 3286897"/>
              <a:gd name="connsiteX7" fmla="*/ 104754 w 1075592"/>
              <a:gd name="connsiteY7" fmla="*/ 1074015 h 3286897"/>
              <a:gd name="connsiteX8" fmla="*/ 181275 w 1075592"/>
              <a:gd name="connsiteY8" fmla="*/ 1205801 h 3286897"/>
              <a:gd name="connsiteX9" fmla="*/ 260977 w 1075592"/>
              <a:gd name="connsiteY9" fmla="*/ 1287203 h 3286897"/>
              <a:gd name="connsiteX10" fmla="*/ 372485 w 1075592"/>
              <a:gd name="connsiteY10" fmla="*/ 1463206 h 3286897"/>
              <a:gd name="connsiteX11" fmla="*/ 390722 w 1075592"/>
              <a:gd name="connsiteY11" fmla="*/ 1615956 h 3286897"/>
              <a:gd name="connsiteX12" fmla="*/ 382419 w 1075592"/>
              <a:gd name="connsiteY12" fmla="*/ 1731972 h 3286897"/>
              <a:gd name="connsiteX13" fmla="*/ 368428 w 1075592"/>
              <a:gd name="connsiteY13" fmla="*/ 1833052 h 3286897"/>
              <a:gd name="connsiteX14" fmla="*/ 334187 w 1075592"/>
              <a:gd name="connsiteY14" fmla="*/ 2125362 h 3286897"/>
              <a:gd name="connsiteX15" fmla="*/ 309473 w 1075592"/>
              <a:gd name="connsiteY15" fmla="*/ 2162433 h 3286897"/>
              <a:gd name="connsiteX16" fmla="*/ 284760 w 1075592"/>
              <a:gd name="connsiteY16" fmla="*/ 2211860 h 3286897"/>
              <a:gd name="connsiteX17" fmla="*/ 235333 w 1075592"/>
              <a:gd name="connsiteY17" fmla="*/ 2286000 h 3286897"/>
              <a:gd name="connsiteX18" fmla="*/ 173549 w 1075592"/>
              <a:gd name="connsiteY18" fmla="*/ 2372497 h 3286897"/>
              <a:gd name="connsiteX19" fmla="*/ 136479 w 1075592"/>
              <a:gd name="connsiteY19" fmla="*/ 2446638 h 3286897"/>
              <a:gd name="connsiteX20" fmla="*/ 124122 w 1075592"/>
              <a:gd name="connsiteY20" fmla="*/ 2483708 h 3286897"/>
              <a:gd name="connsiteX21" fmla="*/ 62338 w 1075592"/>
              <a:gd name="connsiteY21" fmla="*/ 2557849 h 3286897"/>
              <a:gd name="connsiteX22" fmla="*/ 25268 w 1075592"/>
              <a:gd name="connsiteY22" fmla="*/ 2656703 h 3286897"/>
              <a:gd name="connsiteX23" fmla="*/ 554 w 1075592"/>
              <a:gd name="connsiteY23" fmla="*/ 2730843 h 3286897"/>
              <a:gd name="connsiteX24" fmla="*/ 49981 w 1075592"/>
              <a:gd name="connsiteY24" fmla="*/ 3089189 h 3286897"/>
              <a:gd name="connsiteX25" fmla="*/ 87052 w 1075592"/>
              <a:gd name="connsiteY25" fmla="*/ 3163330 h 3286897"/>
              <a:gd name="connsiteX26" fmla="*/ 124122 w 1075592"/>
              <a:gd name="connsiteY26" fmla="*/ 3188043 h 3286897"/>
              <a:gd name="connsiteX27" fmla="*/ 173549 w 1075592"/>
              <a:gd name="connsiteY27" fmla="*/ 3225114 h 3286897"/>
              <a:gd name="connsiteX28" fmla="*/ 222976 w 1075592"/>
              <a:gd name="connsiteY28" fmla="*/ 3237470 h 3286897"/>
              <a:gd name="connsiteX29" fmla="*/ 346544 w 1075592"/>
              <a:gd name="connsiteY29" fmla="*/ 3286897 h 3286897"/>
              <a:gd name="connsiteX30" fmla="*/ 655462 w 1075592"/>
              <a:gd name="connsiteY30" fmla="*/ 3274541 h 3286897"/>
              <a:gd name="connsiteX31" fmla="*/ 754316 w 1075592"/>
              <a:gd name="connsiteY31" fmla="*/ 3249827 h 3286897"/>
              <a:gd name="connsiteX32" fmla="*/ 803744 w 1075592"/>
              <a:gd name="connsiteY32" fmla="*/ 3225114 h 3286897"/>
              <a:gd name="connsiteX33" fmla="*/ 877884 w 1075592"/>
              <a:gd name="connsiteY33" fmla="*/ 3200400 h 3286897"/>
              <a:gd name="connsiteX34" fmla="*/ 989095 w 1075592"/>
              <a:gd name="connsiteY34" fmla="*/ 3113903 h 3286897"/>
              <a:gd name="connsiteX35" fmla="*/ 1026165 w 1075592"/>
              <a:gd name="connsiteY35" fmla="*/ 3039762 h 3286897"/>
              <a:gd name="connsiteX36" fmla="*/ 1050879 w 1075592"/>
              <a:gd name="connsiteY36" fmla="*/ 2965622 h 3286897"/>
              <a:gd name="connsiteX37" fmla="*/ 1075592 w 1075592"/>
              <a:gd name="connsiteY37" fmla="*/ 2916195 h 3286897"/>
              <a:gd name="connsiteX38" fmla="*/ 1063235 w 1075592"/>
              <a:gd name="connsiteY38" fmla="*/ 2582562 h 3286897"/>
              <a:gd name="connsiteX39" fmla="*/ 1038522 w 1075592"/>
              <a:gd name="connsiteY39" fmla="*/ 2483708 h 3286897"/>
              <a:gd name="connsiteX40" fmla="*/ 1001452 w 1075592"/>
              <a:gd name="connsiteY40" fmla="*/ 2360141 h 3286897"/>
              <a:gd name="connsiteX41" fmla="*/ 989095 w 1075592"/>
              <a:gd name="connsiteY41" fmla="*/ 2323070 h 3286897"/>
              <a:gd name="connsiteX42" fmla="*/ 935992 w 1075592"/>
              <a:gd name="connsiteY42" fmla="*/ 2265270 h 3286897"/>
              <a:gd name="connsiteX43" fmla="*/ 871905 w 1075592"/>
              <a:gd name="connsiteY43" fmla="*/ 2174128 h 3286897"/>
              <a:gd name="connsiteX44" fmla="*/ 805269 w 1075592"/>
              <a:gd name="connsiteY44" fmla="*/ 2089592 h 3286897"/>
              <a:gd name="connsiteX45" fmla="*/ 767417 w 1075592"/>
              <a:gd name="connsiteY45" fmla="*/ 1983285 h 3286897"/>
              <a:gd name="connsiteX46" fmla="*/ 743909 w 1075592"/>
              <a:gd name="connsiteY46" fmla="*/ 1884814 h 3286897"/>
              <a:gd name="connsiteX47" fmla="*/ 731560 w 1075592"/>
              <a:gd name="connsiteY47" fmla="*/ 1813561 h 3286897"/>
              <a:gd name="connsiteX48" fmla="*/ 717246 w 1075592"/>
              <a:gd name="connsiteY48" fmla="*/ 1729946 h 3286897"/>
              <a:gd name="connsiteX49" fmla="*/ 704889 w 1075592"/>
              <a:gd name="connsiteY49" fmla="*/ 1631092 h 3286897"/>
              <a:gd name="connsiteX50" fmla="*/ 692533 w 1075592"/>
              <a:gd name="connsiteY50" fmla="*/ 1581665 h 3286897"/>
              <a:gd name="connsiteX51" fmla="*/ 690677 w 1075592"/>
              <a:gd name="connsiteY51" fmla="*/ 1433863 h 3286897"/>
              <a:gd name="connsiteX52" fmla="*/ 734681 w 1075592"/>
              <a:gd name="connsiteY52" fmla="*/ 1206771 h 3286897"/>
              <a:gd name="connsiteX53" fmla="*/ 840814 w 1075592"/>
              <a:gd name="connsiteY53" fmla="*/ 939114 h 3286897"/>
              <a:gd name="connsiteX54" fmla="*/ 865527 w 1075592"/>
              <a:gd name="connsiteY54" fmla="*/ 852616 h 3286897"/>
              <a:gd name="connsiteX55" fmla="*/ 886524 w 1075592"/>
              <a:gd name="connsiteY55" fmla="*/ 489025 h 3286897"/>
              <a:gd name="connsiteX56" fmla="*/ 870894 w 1075592"/>
              <a:gd name="connsiteY56" fmla="*/ 264907 h 3286897"/>
              <a:gd name="connsiteX57" fmla="*/ 826127 w 1075592"/>
              <a:gd name="connsiteY57" fmla="*/ 150576 h 3286897"/>
              <a:gd name="connsiteX58" fmla="*/ 781088 w 1075592"/>
              <a:gd name="connsiteY58" fmla="*/ 82422 h 3286897"/>
              <a:gd name="connsiteX59" fmla="*/ 717246 w 1075592"/>
              <a:gd name="connsiteY59" fmla="*/ 24714 h 3286897"/>
              <a:gd name="connsiteX60" fmla="*/ 643106 w 1075592"/>
              <a:gd name="connsiteY60" fmla="*/ 0 h 3286897"/>
              <a:gd name="connsiteX61" fmla="*/ 457754 w 1075592"/>
              <a:gd name="connsiteY61" fmla="*/ 24714 h 3286897"/>
              <a:gd name="connsiteX62" fmla="*/ 386722 w 1075592"/>
              <a:gd name="connsiteY62" fmla="*/ 54451 h 3286897"/>
              <a:gd name="connsiteX63" fmla="*/ 355445 w 1075592"/>
              <a:gd name="connsiteY63" fmla="*/ 71683 h 3286897"/>
              <a:gd name="connsiteX64" fmla="*/ 304378 w 1075592"/>
              <a:gd name="connsiteY64" fmla="*/ 91475 h 3286897"/>
              <a:gd name="connsiteX0" fmla="*/ 286868 w 1050501"/>
              <a:gd name="connsiteY0" fmla="*/ 87475 h 3286897"/>
              <a:gd name="connsiteX1" fmla="*/ 220753 w 1050501"/>
              <a:gd name="connsiteY1" fmla="*/ 119286 h 3286897"/>
              <a:gd name="connsiteX2" fmla="*/ 179539 w 1050501"/>
              <a:gd name="connsiteY2" fmla="*/ 153996 h 3286897"/>
              <a:gd name="connsiteX3" fmla="*/ 131325 w 1050501"/>
              <a:gd name="connsiteY3" fmla="*/ 191930 h 3286897"/>
              <a:gd name="connsiteX4" fmla="*/ 28161 w 1050501"/>
              <a:gd name="connsiteY4" fmla="*/ 353660 h 3286897"/>
              <a:gd name="connsiteX5" fmla="*/ 3154 w 1050501"/>
              <a:gd name="connsiteY5" fmla="*/ 664778 h 3286897"/>
              <a:gd name="connsiteX6" fmla="*/ 45846 w 1050501"/>
              <a:gd name="connsiteY6" fmla="*/ 934138 h 3286897"/>
              <a:gd name="connsiteX7" fmla="*/ 79663 w 1050501"/>
              <a:gd name="connsiteY7" fmla="*/ 1074015 h 3286897"/>
              <a:gd name="connsiteX8" fmla="*/ 156184 w 1050501"/>
              <a:gd name="connsiteY8" fmla="*/ 1205801 h 3286897"/>
              <a:gd name="connsiteX9" fmla="*/ 235886 w 1050501"/>
              <a:gd name="connsiteY9" fmla="*/ 1287203 h 3286897"/>
              <a:gd name="connsiteX10" fmla="*/ 347394 w 1050501"/>
              <a:gd name="connsiteY10" fmla="*/ 1463206 h 3286897"/>
              <a:gd name="connsiteX11" fmla="*/ 365631 w 1050501"/>
              <a:gd name="connsiteY11" fmla="*/ 1615956 h 3286897"/>
              <a:gd name="connsiteX12" fmla="*/ 357328 w 1050501"/>
              <a:gd name="connsiteY12" fmla="*/ 1731972 h 3286897"/>
              <a:gd name="connsiteX13" fmla="*/ 343337 w 1050501"/>
              <a:gd name="connsiteY13" fmla="*/ 1833052 h 3286897"/>
              <a:gd name="connsiteX14" fmla="*/ 309096 w 1050501"/>
              <a:gd name="connsiteY14" fmla="*/ 2125362 h 3286897"/>
              <a:gd name="connsiteX15" fmla="*/ 284382 w 1050501"/>
              <a:gd name="connsiteY15" fmla="*/ 2162433 h 3286897"/>
              <a:gd name="connsiteX16" fmla="*/ 259669 w 1050501"/>
              <a:gd name="connsiteY16" fmla="*/ 2211860 h 3286897"/>
              <a:gd name="connsiteX17" fmla="*/ 210242 w 1050501"/>
              <a:gd name="connsiteY17" fmla="*/ 2286000 h 3286897"/>
              <a:gd name="connsiteX18" fmla="*/ 148458 w 1050501"/>
              <a:gd name="connsiteY18" fmla="*/ 2372497 h 3286897"/>
              <a:gd name="connsiteX19" fmla="*/ 111388 w 1050501"/>
              <a:gd name="connsiteY19" fmla="*/ 2446638 h 3286897"/>
              <a:gd name="connsiteX20" fmla="*/ 99031 w 1050501"/>
              <a:gd name="connsiteY20" fmla="*/ 2483708 h 3286897"/>
              <a:gd name="connsiteX21" fmla="*/ 37247 w 1050501"/>
              <a:gd name="connsiteY21" fmla="*/ 2557849 h 3286897"/>
              <a:gd name="connsiteX22" fmla="*/ 177 w 1050501"/>
              <a:gd name="connsiteY22" fmla="*/ 2656703 h 3286897"/>
              <a:gd name="connsiteX23" fmla="*/ 24890 w 1050501"/>
              <a:gd name="connsiteY23" fmla="*/ 3089189 h 3286897"/>
              <a:gd name="connsiteX24" fmla="*/ 61961 w 1050501"/>
              <a:gd name="connsiteY24" fmla="*/ 3163330 h 3286897"/>
              <a:gd name="connsiteX25" fmla="*/ 99031 w 1050501"/>
              <a:gd name="connsiteY25" fmla="*/ 3188043 h 3286897"/>
              <a:gd name="connsiteX26" fmla="*/ 148458 w 1050501"/>
              <a:gd name="connsiteY26" fmla="*/ 3225114 h 3286897"/>
              <a:gd name="connsiteX27" fmla="*/ 197885 w 1050501"/>
              <a:gd name="connsiteY27" fmla="*/ 3237470 h 3286897"/>
              <a:gd name="connsiteX28" fmla="*/ 321453 w 1050501"/>
              <a:gd name="connsiteY28" fmla="*/ 3286897 h 3286897"/>
              <a:gd name="connsiteX29" fmla="*/ 630371 w 1050501"/>
              <a:gd name="connsiteY29" fmla="*/ 3274541 h 3286897"/>
              <a:gd name="connsiteX30" fmla="*/ 729225 w 1050501"/>
              <a:gd name="connsiteY30" fmla="*/ 3249827 h 3286897"/>
              <a:gd name="connsiteX31" fmla="*/ 778653 w 1050501"/>
              <a:gd name="connsiteY31" fmla="*/ 3225114 h 3286897"/>
              <a:gd name="connsiteX32" fmla="*/ 852793 w 1050501"/>
              <a:gd name="connsiteY32" fmla="*/ 3200400 h 3286897"/>
              <a:gd name="connsiteX33" fmla="*/ 964004 w 1050501"/>
              <a:gd name="connsiteY33" fmla="*/ 3113903 h 3286897"/>
              <a:gd name="connsiteX34" fmla="*/ 1001074 w 1050501"/>
              <a:gd name="connsiteY34" fmla="*/ 3039762 h 3286897"/>
              <a:gd name="connsiteX35" fmla="*/ 1025788 w 1050501"/>
              <a:gd name="connsiteY35" fmla="*/ 2965622 h 3286897"/>
              <a:gd name="connsiteX36" fmla="*/ 1050501 w 1050501"/>
              <a:gd name="connsiteY36" fmla="*/ 2916195 h 3286897"/>
              <a:gd name="connsiteX37" fmla="*/ 1038144 w 1050501"/>
              <a:gd name="connsiteY37" fmla="*/ 2582562 h 3286897"/>
              <a:gd name="connsiteX38" fmla="*/ 1013431 w 1050501"/>
              <a:gd name="connsiteY38" fmla="*/ 2483708 h 3286897"/>
              <a:gd name="connsiteX39" fmla="*/ 976361 w 1050501"/>
              <a:gd name="connsiteY39" fmla="*/ 2360141 h 3286897"/>
              <a:gd name="connsiteX40" fmla="*/ 964004 w 1050501"/>
              <a:gd name="connsiteY40" fmla="*/ 2323070 h 3286897"/>
              <a:gd name="connsiteX41" fmla="*/ 910901 w 1050501"/>
              <a:gd name="connsiteY41" fmla="*/ 2265270 h 3286897"/>
              <a:gd name="connsiteX42" fmla="*/ 846814 w 1050501"/>
              <a:gd name="connsiteY42" fmla="*/ 2174128 h 3286897"/>
              <a:gd name="connsiteX43" fmla="*/ 780178 w 1050501"/>
              <a:gd name="connsiteY43" fmla="*/ 2089592 h 3286897"/>
              <a:gd name="connsiteX44" fmla="*/ 742326 w 1050501"/>
              <a:gd name="connsiteY44" fmla="*/ 1983285 h 3286897"/>
              <a:gd name="connsiteX45" fmla="*/ 718818 w 1050501"/>
              <a:gd name="connsiteY45" fmla="*/ 1884814 h 3286897"/>
              <a:gd name="connsiteX46" fmla="*/ 706469 w 1050501"/>
              <a:gd name="connsiteY46" fmla="*/ 1813561 h 3286897"/>
              <a:gd name="connsiteX47" fmla="*/ 692155 w 1050501"/>
              <a:gd name="connsiteY47" fmla="*/ 1729946 h 3286897"/>
              <a:gd name="connsiteX48" fmla="*/ 679798 w 1050501"/>
              <a:gd name="connsiteY48" fmla="*/ 1631092 h 3286897"/>
              <a:gd name="connsiteX49" fmla="*/ 667442 w 1050501"/>
              <a:gd name="connsiteY49" fmla="*/ 1581665 h 3286897"/>
              <a:gd name="connsiteX50" fmla="*/ 665586 w 1050501"/>
              <a:gd name="connsiteY50" fmla="*/ 1433863 h 3286897"/>
              <a:gd name="connsiteX51" fmla="*/ 709590 w 1050501"/>
              <a:gd name="connsiteY51" fmla="*/ 1206771 h 3286897"/>
              <a:gd name="connsiteX52" fmla="*/ 815723 w 1050501"/>
              <a:gd name="connsiteY52" fmla="*/ 939114 h 3286897"/>
              <a:gd name="connsiteX53" fmla="*/ 840436 w 1050501"/>
              <a:gd name="connsiteY53" fmla="*/ 852616 h 3286897"/>
              <a:gd name="connsiteX54" fmla="*/ 861433 w 1050501"/>
              <a:gd name="connsiteY54" fmla="*/ 489025 h 3286897"/>
              <a:gd name="connsiteX55" fmla="*/ 845803 w 1050501"/>
              <a:gd name="connsiteY55" fmla="*/ 264907 h 3286897"/>
              <a:gd name="connsiteX56" fmla="*/ 801036 w 1050501"/>
              <a:gd name="connsiteY56" fmla="*/ 150576 h 3286897"/>
              <a:gd name="connsiteX57" fmla="*/ 755997 w 1050501"/>
              <a:gd name="connsiteY57" fmla="*/ 82422 h 3286897"/>
              <a:gd name="connsiteX58" fmla="*/ 692155 w 1050501"/>
              <a:gd name="connsiteY58" fmla="*/ 24714 h 3286897"/>
              <a:gd name="connsiteX59" fmla="*/ 618015 w 1050501"/>
              <a:gd name="connsiteY59" fmla="*/ 0 h 3286897"/>
              <a:gd name="connsiteX60" fmla="*/ 432663 w 1050501"/>
              <a:gd name="connsiteY60" fmla="*/ 24714 h 3286897"/>
              <a:gd name="connsiteX61" fmla="*/ 361631 w 1050501"/>
              <a:gd name="connsiteY61" fmla="*/ 54451 h 3286897"/>
              <a:gd name="connsiteX62" fmla="*/ 330354 w 1050501"/>
              <a:gd name="connsiteY62" fmla="*/ 71683 h 3286897"/>
              <a:gd name="connsiteX63" fmla="*/ 279287 w 1050501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82090 w 1048209"/>
              <a:gd name="connsiteY15" fmla="*/ 2162433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94019 w 1048209"/>
              <a:gd name="connsiteY15" fmla="*/ 2192978 h 3286897"/>
              <a:gd name="connsiteX16" fmla="*/ 257377 w 1048209"/>
              <a:gd name="connsiteY16" fmla="*/ 2211860 h 3286897"/>
              <a:gd name="connsiteX17" fmla="*/ 207950 w 1048209"/>
              <a:gd name="connsiteY17" fmla="*/ 2286000 h 3286897"/>
              <a:gd name="connsiteX18" fmla="*/ 146166 w 1048209"/>
              <a:gd name="connsiteY18" fmla="*/ 2372497 h 3286897"/>
              <a:gd name="connsiteX19" fmla="*/ 109096 w 1048209"/>
              <a:gd name="connsiteY19" fmla="*/ 2446638 h 3286897"/>
              <a:gd name="connsiteX20" fmla="*/ 96739 w 1048209"/>
              <a:gd name="connsiteY20" fmla="*/ 2483708 h 3286897"/>
              <a:gd name="connsiteX21" fmla="*/ 34955 w 1048209"/>
              <a:gd name="connsiteY21" fmla="*/ 2557849 h 3286897"/>
              <a:gd name="connsiteX22" fmla="*/ 10969 w 1048209"/>
              <a:gd name="connsiteY22" fmla="*/ 2736811 h 3286897"/>
              <a:gd name="connsiteX23" fmla="*/ 22598 w 1048209"/>
              <a:gd name="connsiteY23" fmla="*/ 3089189 h 3286897"/>
              <a:gd name="connsiteX24" fmla="*/ 59669 w 1048209"/>
              <a:gd name="connsiteY24" fmla="*/ 3163330 h 3286897"/>
              <a:gd name="connsiteX25" fmla="*/ 96739 w 1048209"/>
              <a:gd name="connsiteY25" fmla="*/ 3188043 h 3286897"/>
              <a:gd name="connsiteX26" fmla="*/ 146166 w 1048209"/>
              <a:gd name="connsiteY26" fmla="*/ 3225114 h 3286897"/>
              <a:gd name="connsiteX27" fmla="*/ 195593 w 1048209"/>
              <a:gd name="connsiteY27" fmla="*/ 3237470 h 3286897"/>
              <a:gd name="connsiteX28" fmla="*/ 319161 w 1048209"/>
              <a:gd name="connsiteY28" fmla="*/ 3286897 h 3286897"/>
              <a:gd name="connsiteX29" fmla="*/ 628079 w 1048209"/>
              <a:gd name="connsiteY29" fmla="*/ 3274541 h 3286897"/>
              <a:gd name="connsiteX30" fmla="*/ 726933 w 1048209"/>
              <a:gd name="connsiteY30" fmla="*/ 3249827 h 3286897"/>
              <a:gd name="connsiteX31" fmla="*/ 776361 w 1048209"/>
              <a:gd name="connsiteY31" fmla="*/ 3225114 h 3286897"/>
              <a:gd name="connsiteX32" fmla="*/ 850501 w 1048209"/>
              <a:gd name="connsiteY32" fmla="*/ 3200400 h 3286897"/>
              <a:gd name="connsiteX33" fmla="*/ 961712 w 1048209"/>
              <a:gd name="connsiteY33" fmla="*/ 3113903 h 3286897"/>
              <a:gd name="connsiteX34" fmla="*/ 998782 w 1048209"/>
              <a:gd name="connsiteY34" fmla="*/ 3039762 h 3286897"/>
              <a:gd name="connsiteX35" fmla="*/ 1023496 w 1048209"/>
              <a:gd name="connsiteY35" fmla="*/ 2965622 h 3286897"/>
              <a:gd name="connsiteX36" fmla="*/ 1048209 w 1048209"/>
              <a:gd name="connsiteY36" fmla="*/ 2916195 h 3286897"/>
              <a:gd name="connsiteX37" fmla="*/ 1035852 w 1048209"/>
              <a:gd name="connsiteY37" fmla="*/ 2582562 h 3286897"/>
              <a:gd name="connsiteX38" fmla="*/ 1011139 w 1048209"/>
              <a:gd name="connsiteY38" fmla="*/ 2483708 h 3286897"/>
              <a:gd name="connsiteX39" fmla="*/ 974069 w 1048209"/>
              <a:gd name="connsiteY39" fmla="*/ 2360141 h 3286897"/>
              <a:gd name="connsiteX40" fmla="*/ 961712 w 1048209"/>
              <a:gd name="connsiteY40" fmla="*/ 2323070 h 3286897"/>
              <a:gd name="connsiteX41" fmla="*/ 908609 w 1048209"/>
              <a:gd name="connsiteY41" fmla="*/ 2265270 h 3286897"/>
              <a:gd name="connsiteX42" fmla="*/ 844522 w 1048209"/>
              <a:gd name="connsiteY42" fmla="*/ 2174128 h 3286897"/>
              <a:gd name="connsiteX43" fmla="*/ 777886 w 1048209"/>
              <a:gd name="connsiteY43" fmla="*/ 2089592 h 3286897"/>
              <a:gd name="connsiteX44" fmla="*/ 740034 w 1048209"/>
              <a:gd name="connsiteY44" fmla="*/ 1983285 h 3286897"/>
              <a:gd name="connsiteX45" fmla="*/ 716526 w 1048209"/>
              <a:gd name="connsiteY45" fmla="*/ 1884814 h 3286897"/>
              <a:gd name="connsiteX46" fmla="*/ 704177 w 1048209"/>
              <a:gd name="connsiteY46" fmla="*/ 1813561 h 3286897"/>
              <a:gd name="connsiteX47" fmla="*/ 689863 w 1048209"/>
              <a:gd name="connsiteY47" fmla="*/ 1729946 h 3286897"/>
              <a:gd name="connsiteX48" fmla="*/ 677506 w 1048209"/>
              <a:gd name="connsiteY48" fmla="*/ 1631092 h 3286897"/>
              <a:gd name="connsiteX49" fmla="*/ 665150 w 1048209"/>
              <a:gd name="connsiteY49" fmla="*/ 1581665 h 3286897"/>
              <a:gd name="connsiteX50" fmla="*/ 663294 w 1048209"/>
              <a:gd name="connsiteY50" fmla="*/ 1433863 h 3286897"/>
              <a:gd name="connsiteX51" fmla="*/ 707298 w 1048209"/>
              <a:gd name="connsiteY51" fmla="*/ 1206771 h 3286897"/>
              <a:gd name="connsiteX52" fmla="*/ 813431 w 1048209"/>
              <a:gd name="connsiteY52" fmla="*/ 939114 h 3286897"/>
              <a:gd name="connsiteX53" fmla="*/ 838144 w 1048209"/>
              <a:gd name="connsiteY53" fmla="*/ 852616 h 3286897"/>
              <a:gd name="connsiteX54" fmla="*/ 859141 w 1048209"/>
              <a:gd name="connsiteY54" fmla="*/ 489025 h 3286897"/>
              <a:gd name="connsiteX55" fmla="*/ 843511 w 1048209"/>
              <a:gd name="connsiteY55" fmla="*/ 264907 h 3286897"/>
              <a:gd name="connsiteX56" fmla="*/ 798744 w 1048209"/>
              <a:gd name="connsiteY56" fmla="*/ 150576 h 3286897"/>
              <a:gd name="connsiteX57" fmla="*/ 753705 w 1048209"/>
              <a:gd name="connsiteY57" fmla="*/ 82422 h 3286897"/>
              <a:gd name="connsiteX58" fmla="*/ 689863 w 1048209"/>
              <a:gd name="connsiteY58" fmla="*/ 24714 h 3286897"/>
              <a:gd name="connsiteX59" fmla="*/ 615723 w 1048209"/>
              <a:gd name="connsiteY59" fmla="*/ 0 h 3286897"/>
              <a:gd name="connsiteX60" fmla="*/ 430371 w 1048209"/>
              <a:gd name="connsiteY60" fmla="*/ 24714 h 3286897"/>
              <a:gd name="connsiteX61" fmla="*/ 359339 w 1048209"/>
              <a:gd name="connsiteY61" fmla="*/ 54451 h 3286897"/>
              <a:gd name="connsiteX62" fmla="*/ 328062 w 1048209"/>
              <a:gd name="connsiteY62" fmla="*/ 71683 h 3286897"/>
              <a:gd name="connsiteX63" fmla="*/ 276995 w 1048209"/>
              <a:gd name="connsiteY63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57377 w 1048209"/>
              <a:gd name="connsiteY15" fmla="*/ 2211860 h 3286897"/>
              <a:gd name="connsiteX16" fmla="*/ 207950 w 1048209"/>
              <a:gd name="connsiteY16" fmla="*/ 2286000 h 3286897"/>
              <a:gd name="connsiteX17" fmla="*/ 146166 w 1048209"/>
              <a:gd name="connsiteY17" fmla="*/ 2372497 h 3286897"/>
              <a:gd name="connsiteX18" fmla="*/ 109096 w 1048209"/>
              <a:gd name="connsiteY18" fmla="*/ 2446638 h 3286897"/>
              <a:gd name="connsiteX19" fmla="*/ 96739 w 1048209"/>
              <a:gd name="connsiteY19" fmla="*/ 2483708 h 3286897"/>
              <a:gd name="connsiteX20" fmla="*/ 34955 w 1048209"/>
              <a:gd name="connsiteY20" fmla="*/ 2557849 h 3286897"/>
              <a:gd name="connsiteX21" fmla="*/ 10969 w 1048209"/>
              <a:gd name="connsiteY21" fmla="*/ 2736811 h 3286897"/>
              <a:gd name="connsiteX22" fmla="*/ 22598 w 1048209"/>
              <a:gd name="connsiteY22" fmla="*/ 3089189 h 3286897"/>
              <a:gd name="connsiteX23" fmla="*/ 59669 w 1048209"/>
              <a:gd name="connsiteY23" fmla="*/ 3163330 h 3286897"/>
              <a:gd name="connsiteX24" fmla="*/ 96739 w 1048209"/>
              <a:gd name="connsiteY24" fmla="*/ 3188043 h 3286897"/>
              <a:gd name="connsiteX25" fmla="*/ 146166 w 1048209"/>
              <a:gd name="connsiteY25" fmla="*/ 3225114 h 3286897"/>
              <a:gd name="connsiteX26" fmla="*/ 195593 w 1048209"/>
              <a:gd name="connsiteY26" fmla="*/ 3237470 h 3286897"/>
              <a:gd name="connsiteX27" fmla="*/ 319161 w 1048209"/>
              <a:gd name="connsiteY27" fmla="*/ 3286897 h 3286897"/>
              <a:gd name="connsiteX28" fmla="*/ 628079 w 1048209"/>
              <a:gd name="connsiteY28" fmla="*/ 3274541 h 3286897"/>
              <a:gd name="connsiteX29" fmla="*/ 726933 w 1048209"/>
              <a:gd name="connsiteY29" fmla="*/ 3249827 h 3286897"/>
              <a:gd name="connsiteX30" fmla="*/ 776361 w 1048209"/>
              <a:gd name="connsiteY30" fmla="*/ 3225114 h 3286897"/>
              <a:gd name="connsiteX31" fmla="*/ 850501 w 1048209"/>
              <a:gd name="connsiteY31" fmla="*/ 3200400 h 3286897"/>
              <a:gd name="connsiteX32" fmla="*/ 961712 w 1048209"/>
              <a:gd name="connsiteY32" fmla="*/ 3113903 h 3286897"/>
              <a:gd name="connsiteX33" fmla="*/ 998782 w 1048209"/>
              <a:gd name="connsiteY33" fmla="*/ 3039762 h 3286897"/>
              <a:gd name="connsiteX34" fmla="*/ 1023496 w 1048209"/>
              <a:gd name="connsiteY34" fmla="*/ 2965622 h 3286897"/>
              <a:gd name="connsiteX35" fmla="*/ 1048209 w 1048209"/>
              <a:gd name="connsiteY35" fmla="*/ 2916195 h 3286897"/>
              <a:gd name="connsiteX36" fmla="*/ 1035852 w 1048209"/>
              <a:gd name="connsiteY36" fmla="*/ 2582562 h 3286897"/>
              <a:gd name="connsiteX37" fmla="*/ 1011139 w 1048209"/>
              <a:gd name="connsiteY37" fmla="*/ 2483708 h 3286897"/>
              <a:gd name="connsiteX38" fmla="*/ 974069 w 1048209"/>
              <a:gd name="connsiteY38" fmla="*/ 2360141 h 3286897"/>
              <a:gd name="connsiteX39" fmla="*/ 961712 w 1048209"/>
              <a:gd name="connsiteY39" fmla="*/ 2323070 h 3286897"/>
              <a:gd name="connsiteX40" fmla="*/ 908609 w 1048209"/>
              <a:gd name="connsiteY40" fmla="*/ 2265270 h 3286897"/>
              <a:gd name="connsiteX41" fmla="*/ 844522 w 1048209"/>
              <a:gd name="connsiteY41" fmla="*/ 2174128 h 3286897"/>
              <a:gd name="connsiteX42" fmla="*/ 777886 w 1048209"/>
              <a:gd name="connsiteY42" fmla="*/ 2089592 h 3286897"/>
              <a:gd name="connsiteX43" fmla="*/ 740034 w 1048209"/>
              <a:gd name="connsiteY43" fmla="*/ 1983285 h 3286897"/>
              <a:gd name="connsiteX44" fmla="*/ 716526 w 1048209"/>
              <a:gd name="connsiteY44" fmla="*/ 1884814 h 3286897"/>
              <a:gd name="connsiteX45" fmla="*/ 704177 w 1048209"/>
              <a:gd name="connsiteY45" fmla="*/ 1813561 h 3286897"/>
              <a:gd name="connsiteX46" fmla="*/ 689863 w 1048209"/>
              <a:gd name="connsiteY46" fmla="*/ 1729946 h 3286897"/>
              <a:gd name="connsiteX47" fmla="*/ 677506 w 1048209"/>
              <a:gd name="connsiteY47" fmla="*/ 1631092 h 3286897"/>
              <a:gd name="connsiteX48" fmla="*/ 665150 w 1048209"/>
              <a:gd name="connsiteY48" fmla="*/ 1581665 h 3286897"/>
              <a:gd name="connsiteX49" fmla="*/ 663294 w 1048209"/>
              <a:gd name="connsiteY49" fmla="*/ 1433863 h 3286897"/>
              <a:gd name="connsiteX50" fmla="*/ 707298 w 1048209"/>
              <a:gd name="connsiteY50" fmla="*/ 1206771 h 3286897"/>
              <a:gd name="connsiteX51" fmla="*/ 813431 w 1048209"/>
              <a:gd name="connsiteY51" fmla="*/ 939114 h 3286897"/>
              <a:gd name="connsiteX52" fmla="*/ 838144 w 1048209"/>
              <a:gd name="connsiteY52" fmla="*/ 852616 h 3286897"/>
              <a:gd name="connsiteX53" fmla="*/ 859141 w 1048209"/>
              <a:gd name="connsiteY53" fmla="*/ 489025 h 3286897"/>
              <a:gd name="connsiteX54" fmla="*/ 843511 w 1048209"/>
              <a:gd name="connsiteY54" fmla="*/ 264907 h 3286897"/>
              <a:gd name="connsiteX55" fmla="*/ 798744 w 1048209"/>
              <a:gd name="connsiteY55" fmla="*/ 150576 h 3286897"/>
              <a:gd name="connsiteX56" fmla="*/ 753705 w 1048209"/>
              <a:gd name="connsiteY56" fmla="*/ 82422 h 3286897"/>
              <a:gd name="connsiteX57" fmla="*/ 689863 w 1048209"/>
              <a:gd name="connsiteY57" fmla="*/ 24714 h 3286897"/>
              <a:gd name="connsiteX58" fmla="*/ 615723 w 1048209"/>
              <a:gd name="connsiteY58" fmla="*/ 0 h 3286897"/>
              <a:gd name="connsiteX59" fmla="*/ 430371 w 1048209"/>
              <a:gd name="connsiteY59" fmla="*/ 24714 h 3286897"/>
              <a:gd name="connsiteX60" fmla="*/ 359339 w 1048209"/>
              <a:gd name="connsiteY60" fmla="*/ 54451 h 3286897"/>
              <a:gd name="connsiteX61" fmla="*/ 328062 w 1048209"/>
              <a:gd name="connsiteY61" fmla="*/ 71683 h 3286897"/>
              <a:gd name="connsiteX62" fmla="*/ 276995 w 1048209"/>
              <a:gd name="connsiteY62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96739 w 1048209"/>
              <a:gd name="connsiteY18" fmla="*/ 2483708 h 3286897"/>
              <a:gd name="connsiteX19" fmla="*/ 34955 w 1048209"/>
              <a:gd name="connsiteY19" fmla="*/ 2557849 h 3286897"/>
              <a:gd name="connsiteX20" fmla="*/ 10969 w 1048209"/>
              <a:gd name="connsiteY20" fmla="*/ 2736811 h 3286897"/>
              <a:gd name="connsiteX21" fmla="*/ 22598 w 1048209"/>
              <a:gd name="connsiteY21" fmla="*/ 3089189 h 3286897"/>
              <a:gd name="connsiteX22" fmla="*/ 59669 w 1048209"/>
              <a:gd name="connsiteY22" fmla="*/ 3163330 h 3286897"/>
              <a:gd name="connsiteX23" fmla="*/ 96739 w 1048209"/>
              <a:gd name="connsiteY23" fmla="*/ 3188043 h 3286897"/>
              <a:gd name="connsiteX24" fmla="*/ 146166 w 1048209"/>
              <a:gd name="connsiteY24" fmla="*/ 3225114 h 3286897"/>
              <a:gd name="connsiteX25" fmla="*/ 195593 w 1048209"/>
              <a:gd name="connsiteY25" fmla="*/ 3237470 h 3286897"/>
              <a:gd name="connsiteX26" fmla="*/ 319161 w 1048209"/>
              <a:gd name="connsiteY26" fmla="*/ 3286897 h 3286897"/>
              <a:gd name="connsiteX27" fmla="*/ 628079 w 1048209"/>
              <a:gd name="connsiteY27" fmla="*/ 3274541 h 3286897"/>
              <a:gd name="connsiteX28" fmla="*/ 726933 w 1048209"/>
              <a:gd name="connsiteY28" fmla="*/ 3249827 h 3286897"/>
              <a:gd name="connsiteX29" fmla="*/ 776361 w 1048209"/>
              <a:gd name="connsiteY29" fmla="*/ 3225114 h 3286897"/>
              <a:gd name="connsiteX30" fmla="*/ 850501 w 1048209"/>
              <a:gd name="connsiteY30" fmla="*/ 3200400 h 3286897"/>
              <a:gd name="connsiteX31" fmla="*/ 961712 w 1048209"/>
              <a:gd name="connsiteY31" fmla="*/ 3113903 h 3286897"/>
              <a:gd name="connsiteX32" fmla="*/ 998782 w 1048209"/>
              <a:gd name="connsiteY32" fmla="*/ 3039762 h 3286897"/>
              <a:gd name="connsiteX33" fmla="*/ 1023496 w 1048209"/>
              <a:gd name="connsiteY33" fmla="*/ 2965622 h 3286897"/>
              <a:gd name="connsiteX34" fmla="*/ 1048209 w 1048209"/>
              <a:gd name="connsiteY34" fmla="*/ 2916195 h 3286897"/>
              <a:gd name="connsiteX35" fmla="*/ 1035852 w 1048209"/>
              <a:gd name="connsiteY35" fmla="*/ 2582562 h 3286897"/>
              <a:gd name="connsiteX36" fmla="*/ 1011139 w 1048209"/>
              <a:gd name="connsiteY36" fmla="*/ 2483708 h 3286897"/>
              <a:gd name="connsiteX37" fmla="*/ 974069 w 1048209"/>
              <a:gd name="connsiteY37" fmla="*/ 2360141 h 3286897"/>
              <a:gd name="connsiteX38" fmla="*/ 961712 w 1048209"/>
              <a:gd name="connsiteY38" fmla="*/ 2323070 h 3286897"/>
              <a:gd name="connsiteX39" fmla="*/ 908609 w 1048209"/>
              <a:gd name="connsiteY39" fmla="*/ 2265270 h 3286897"/>
              <a:gd name="connsiteX40" fmla="*/ 844522 w 1048209"/>
              <a:gd name="connsiteY40" fmla="*/ 2174128 h 3286897"/>
              <a:gd name="connsiteX41" fmla="*/ 777886 w 1048209"/>
              <a:gd name="connsiteY41" fmla="*/ 2089592 h 3286897"/>
              <a:gd name="connsiteX42" fmla="*/ 740034 w 1048209"/>
              <a:gd name="connsiteY42" fmla="*/ 1983285 h 3286897"/>
              <a:gd name="connsiteX43" fmla="*/ 716526 w 1048209"/>
              <a:gd name="connsiteY43" fmla="*/ 1884814 h 3286897"/>
              <a:gd name="connsiteX44" fmla="*/ 704177 w 1048209"/>
              <a:gd name="connsiteY44" fmla="*/ 1813561 h 3286897"/>
              <a:gd name="connsiteX45" fmla="*/ 689863 w 1048209"/>
              <a:gd name="connsiteY45" fmla="*/ 1729946 h 3286897"/>
              <a:gd name="connsiteX46" fmla="*/ 677506 w 1048209"/>
              <a:gd name="connsiteY46" fmla="*/ 1631092 h 3286897"/>
              <a:gd name="connsiteX47" fmla="*/ 665150 w 1048209"/>
              <a:gd name="connsiteY47" fmla="*/ 1581665 h 3286897"/>
              <a:gd name="connsiteX48" fmla="*/ 663294 w 1048209"/>
              <a:gd name="connsiteY48" fmla="*/ 1433863 h 3286897"/>
              <a:gd name="connsiteX49" fmla="*/ 707298 w 1048209"/>
              <a:gd name="connsiteY49" fmla="*/ 1206771 h 3286897"/>
              <a:gd name="connsiteX50" fmla="*/ 813431 w 1048209"/>
              <a:gd name="connsiteY50" fmla="*/ 939114 h 3286897"/>
              <a:gd name="connsiteX51" fmla="*/ 838144 w 1048209"/>
              <a:gd name="connsiteY51" fmla="*/ 852616 h 3286897"/>
              <a:gd name="connsiteX52" fmla="*/ 859141 w 1048209"/>
              <a:gd name="connsiteY52" fmla="*/ 489025 h 3286897"/>
              <a:gd name="connsiteX53" fmla="*/ 843511 w 1048209"/>
              <a:gd name="connsiteY53" fmla="*/ 264907 h 3286897"/>
              <a:gd name="connsiteX54" fmla="*/ 798744 w 1048209"/>
              <a:gd name="connsiteY54" fmla="*/ 150576 h 3286897"/>
              <a:gd name="connsiteX55" fmla="*/ 753705 w 1048209"/>
              <a:gd name="connsiteY55" fmla="*/ 82422 h 3286897"/>
              <a:gd name="connsiteX56" fmla="*/ 689863 w 1048209"/>
              <a:gd name="connsiteY56" fmla="*/ 24714 h 3286897"/>
              <a:gd name="connsiteX57" fmla="*/ 615723 w 1048209"/>
              <a:gd name="connsiteY57" fmla="*/ 0 h 3286897"/>
              <a:gd name="connsiteX58" fmla="*/ 430371 w 1048209"/>
              <a:gd name="connsiteY58" fmla="*/ 24714 h 3286897"/>
              <a:gd name="connsiteX59" fmla="*/ 359339 w 1048209"/>
              <a:gd name="connsiteY59" fmla="*/ 54451 h 3286897"/>
              <a:gd name="connsiteX60" fmla="*/ 328062 w 1048209"/>
              <a:gd name="connsiteY60" fmla="*/ 71683 h 3286897"/>
              <a:gd name="connsiteX61" fmla="*/ 276995 w 1048209"/>
              <a:gd name="connsiteY61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109096 w 1048209"/>
              <a:gd name="connsiteY17" fmla="*/ 2446638 h 3286897"/>
              <a:gd name="connsiteX18" fmla="*/ 34955 w 1048209"/>
              <a:gd name="connsiteY18" fmla="*/ 2557849 h 3286897"/>
              <a:gd name="connsiteX19" fmla="*/ 10969 w 1048209"/>
              <a:gd name="connsiteY19" fmla="*/ 2736811 h 3286897"/>
              <a:gd name="connsiteX20" fmla="*/ 22598 w 1048209"/>
              <a:gd name="connsiteY20" fmla="*/ 3089189 h 3286897"/>
              <a:gd name="connsiteX21" fmla="*/ 59669 w 1048209"/>
              <a:gd name="connsiteY21" fmla="*/ 3163330 h 3286897"/>
              <a:gd name="connsiteX22" fmla="*/ 96739 w 1048209"/>
              <a:gd name="connsiteY22" fmla="*/ 3188043 h 3286897"/>
              <a:gd name="connsiteX23" fmla="*/ 146166 w 1048209"/>
              <a:gd name="connsiteY23" fmla="*/ 3225114 h 3286897"/>
              <a:gd name="connsiteX24" fmla="*/ 195593 w 1048209"/>
              <a:gd name="connsiteY24" fmla="*/ 3237470 h 3286897"/>
              <a:gd name="connsiteX25" fmla="*/ 319161 w 1048209"/>
              <a:gd name="connsiteY25" fmla="*/ 3286897 h 3286897"/>
              <a:gd name="connsiteX26" fmla="*/ 628079 w 1048209"/>
              <a:gd name="connsiteY26" fmla="*/ 3274541 h 3286897"/>
              <a:gd name="connsiteX27" fmla="*/ 726933 w 1048209"/>
              <a:gd name="connsiteY27" fmla="*/ 3249827 h 3286897"/>
              <a:gd name="connsiteX28" fmla="*/ 776361 w 1048209"/>
              <a:gd name="connsiteY28" fmla="*/ 3225114 h 3286897"/>
              <a:gd name="connsiteX29" fmla="*/ 850501 w 1048209"/>
              <a:gd name="connsiteY29" fmla="*/ 3200400 h 3286897"/>
              <a:gd name="connsiteX30" fmla="*/ 961712 w 1048209"/>
              <a:gd name="connsiteY30" fmla="*/ 3113903 h 3286897"/>
              <a:gd name="connsiteX31" fmla="*/ 998782 w 1048209"/>
              <a:gd name="connsiteY31" fmla="*/ 3039762 h 3286897"/>
              <a:gd name="connsiteX32" fmla="*/ 1023496 w 1048209"/>
              <a:gd name="connsiteY32" fmla="*/ 2965622 h 3286897"/>
              <a:gd name="connsiteX33" fmla="*/ 1048209 w 1048209"/>
              <a:gd name="connsiteY33" fmla="*/ 2916195 h 3286897"/>
              <a:gd name="connsiteX34" fmla="*/ 1035852 w 1048209"/>
              <a:gd name="connsiteY34" fmla="*/ 2582562 h 3286897"/>
              <a:gd name="connsiteX35" fmla="*/ 1011139 w 1048209"/>
              <a:gd name="connsiteY35" fmla="*/ 2483708 h 3286897"/>
              <a:gd name="connsiteX36" fmla="*/ 974069 w 1048209"/>
              <a:gd name="connsiteY36" fmla="*/ 2360141 h 3286897"/>
              <a:gd name="connsiteX37" fmla="*/ 961712 w 1048209"/>
              <a:gd name="connsiteY37" fmla="*/ 2323070 h 3286897"/>
              <a:gd name="connsiteX38" fmla="*/ 908609 w 1048209"/>
              <a:gd name="connsiteY38" fmla="*/ 2265270 h 3286897"/>
              <a:gd name="connsiteX39" fmla="*/ 844522 w 1048209"/>
              <a:gd name="connsiteY39" fmla="*/ 2174128 h 3286897"/>
              <a:gd name="connsiteX40" fmla="*/ 777886 w 1048209"/>
              <a:gd name="connsiteY40" fmla="*/ 2089592 h 3286897"/>
              <a:gd name="connsiteX41" fmla="*/ 740034 w 1048209"/>
              <a:gd name="connsiteY41" fmla="*/ 1983285 h 3286897"/>
              <a:gd name="connsiteX42" fmla="*/ 716526 w 1048209"/>
              <a:gd name="connsiteY42" fmla="*/ 1884814 h 3286897"/>
              <a:gd name="connsiteX43" fmla="*/ 704177 w 1048209"/>
              <a:gd name="connsiteY43" fmla="*/ 1813561 h 3286897"/>
              <a:gd name="connsiteX44" fmla="*/ 689863 w 1048209"/>
              <a:gd name="connsiteY44" fmla="*/ 1729946 h 3286897"/>
              <a:gd name="connsiteX45" fmla="*/ 677506 w 1048209"/>
              <a:gd name="connsiteY45" fmla="*/ 1631092 h 3286897"/>
              <a:gd name="connsiteX46" fmla="*/ 665150 w 1048209"/>
              <a:gd name="connsiteY46" fmla="*/ 1581665 h 3286897"/>
              <a:gd name="connsiteX47" fmla="*/ 663294 w 1048209"/>
              <a:gd name="connsiteY47" fmla="*/ 1433863 h 3286897"/>
              <a:gd name="connsiteX48" fmla="*/ 707298 w 1048209"/>
              <a:gd name="connsiteY48" fmla="*/ 1206771 h 3286897"/>
              <a:gd name="connsiteX49" fmla="*/ 813431 w 1048209"/>
              <a:gd name="connsiteY49" fmla="*/ 939114 h 3286897"/>
              <a:gd name="connsiteX50" fmla="*/ 838144 w 1048209"/>
              <a:gd name="connsiteY50" fmla="*/ 852616 h 3286897"/>
              <a:gd name="connsiteX51" fmla="*/ 859141 w 1048209"/>
              <a:gd name="connsiteY51" fmla="*/ 489025 h 3286897"/>
              <a:gd name="connsiteX52" fmla="*/ 843511 w 1048209"/>
              <a:gd name="connsiteY52" fmla="*/ 264907 h 3286897"/>
              <a:gd name="connsiteX53" fmla="*/ 798744 w 1048209"/>
              <a:gd name="connsiteY53" fmla="*/ 150576 h 3286897"/>
              <a:gd name="connsiteX54" fmla="*/ 753705 w 1048209"/>
              <a:gd name="connsiteY54" fmla="*/ 82422 h 3286897"/>
              <a:gd name="connsiteX55" fmla="*/ 689863 w 1048209"/>
              <a:gd name="connsiteY55" fmla="*/ 24714 h 3286897"/>
              <a:gd name="connsiteX56" fmla="*/ 615723 w 1048209"/>
              <a:gd name="connsiteY56" fmla="*/ 0 h 3286897"/>
              <a:gd name="connsiteX57" fmla="*/ 430371 w 1048209"/>
              <a:gd name="connsiteY57" fmla="*/ 24714 h 3286897"/>
              <a:gd name="connsiteX58" fmla="*/ 359339 w 1048209"/>
              <a:gd name="connsiteY58" fmla="*/ 54451 h 3286897"/>
              <a:gd name="connsiteX59" fmla="*/ 328062 w 1048209"/>
              <a:gd name="connsiteY59" fmla="*/ 71683 h 3286897"/>
              <a:gd name="connsiteX60" fmla="*/ 276995 w 1048209"/>
              <a:gd name="connsiteY60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22598 w 1048209"/>
              <a:gd name="connsiteY19" fmla="*/ 3089189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59669 w 1048209"/>
              <a:gd name="connsiteY20" fmla="*/ 3163330 h 3286897"/>
              <a:gd name="connsiteX21" fmla="*/ 96739 w 1048209"/>
              <a:gd name="connsiteY21" fmla="*/ 3188043 h 3286897"/>
              <a:gd name="connsiteX22" fmla="*/ 146166 w 1048209"/>
              <a:gd name="connsiteY22" fmla="*/ 3225114 h 3286897"/>
              <a:gd name="connsiteX23" fmla="*/ 195593 w 1048209"/>
              <a:gd name="connsiteY23" fmla="*/ 3237470 h 3286897"/>
              <a:gd name="connsiteX24" fmla="*/ 319161 w 1048209"/>
              <a:gd name="connsiteY24" fmla="*/ 3286897 h 3286897"/>
              <a:gd name="connsiteX25" fmla="*/ 628079 w 1048209"/>
              <a:gd name="connsiteY25" fmla="*/ 3274541 h 3286897"/>
              <a:gd name="connsiteX26" fmla="*/ 726933 w 1048209"/>
              <a:gd name="connsiteY26" fmla="*/ 3249827 h 3286897"/>
              <a:gd name="connsiteX27" fmla="*/ 776361 w 1048209"/>
              <a:gd name="connsiteY27" fmla="*/ 3225114 h 3286897"/>
              <a:gd name="connsiteX28" fmla="*/ 850501 w 1048209"/>
              <a:gd name="connsiteY28" fmla="*/ 3200400 h 3286897"/>
              <a:gd name="connsiteX29" fmla="*/ 961712 w 1048209"/>
              <a:gd name="connsiteY29" fmla="*/ 3113903 h 3286897"/>
              <a:gd name="connsiteX30" fmla="*/ 998782 w 1048209"/>
              <a:gd name="connsiteY30" fmla="*/ 3039762 h 3286897"/>
              <a:gd name="connsiteX31" fmla="*/ 1023496 w 1048209"/>
              <a:gd name="connsiteY31" fmla="*/ 2965622 h 3286897"/>
              <a:gd name="connsiteX32" fmla="*/ 1048209 w 1048209"/>
              <a:gd name="connsiteY32" fmla="*/ 2916195 h 3286897"/>
              <a:gd name="connsiteX33" fmla="*/ 1035852 w 1048209"/>
              <a:gd name="connsiteY33" fmla="*/ 2582562 h 3286897"/>
              <a:gd name="connsiteX34" fmla="*/ 1011139 w 1048209"/>
              <a:gd name="connsiteY34" fmla="*/ 2483708 h 3286897"/>
              <a:gd name="connsiteX35" fmla="*/ 974069 w 1048209"/>
              <a:gd name="connsiteY35" fmla="*/ 2360141 h 3286897"/>
              <a:gd name="connsiteX36" fmla="*/ 961712 w 1048209"/>
              <a:gd name="connsiteY36" fmla="*/ 2323070 h 3286897"/>
              <a:gd name="connsiteX37" fmla="*/ 908609 w 1048209"/>
              <a:gd name="connsiteY37" fmla="*/ 2265270 h 3286897"/>
              <a:gd name="connsiteX38" fmla="*/ 844522 w 1048209"/>
              <a:gd name="connsiteY38" fmla="*/ 2174128 h 3286897"/>
              <a:gd name="connsiteX39" fmla="*/ 777886 w 1048209"/>
              <a:gd name="connsiteY39" fmla="*/ 2089592 h 3286897"/>
              <a:gd name="connsiteX40" fmla="*/ 740034 w 1048209"/>
              <a:gd name="connsiteY40" fmla="*/ 1983285 h 3286897"/>
              <a:gd name="connsiteX41" fmla="*/ 716526 w 1048209"/>
              <a:gd name="connsiteY41" fmla="*/ 1884814 h 3286897"/>
              <a:gd name="connsiteX42" fmla="*/ 704177 w 1048209"/>
              <a:gd name="connsiteY42" fmla="*/ 1813561 h 3286897"/>
              <a:gd name="connsiteX43" fmla="*/ 689863 w 1048209"/>
              <a:gd name="connsiteY43" fmla="*/ 1729946 h 3286897"/>
              <a:gd name="connsiteX44" fmla="*/ 677506 w 1048209"/>
              <a:gd name="connsiteY44" fmla="*/ 1631092 h 3286897"/>
              <a:gd name="connsiteX45" fmla="*/ 665150 w 1048209"/>
              <a:gd name="connsiteY45" fmla="*/ 1581665 h 3286897"/>
              <a:gd name="connsiteX46" fmla="*/ 663294 w 1048209"/>
              <a:gd name="connsiteY46" fmla="*/ 1433863 h 3286897"/>
              <a:gd name="connsiteX47" fmla="*/ 707298 w 1048209"/>
              <a:gd name="connsiteY47" fmla="*/ 1206771 h 3286897"/>
              <a:gd name="connsiteX48" fmla="*/ 813431 w 1048209"/>
              <a:gd name="connsiteY48" fmla="*/ 939114 h 3286897"/>
              <a:gd name="connsiteX49" fmla="*/ 838144 w 1048209"/>
              <a:gd name="connsiteY49" fmla="*/ 852616 h 3286897"/>
              <a:gd name="connsiteX50" fmla="*/ 859141 w 1048209"/>
              <a:gd name="connsiteY50" fmla="*/ 489025 h 3286897"/>
              <a:gd name="connsiteX51" fmla="*/ 843511 w 1048209"/>
              <a:gd name="connsiteY51" fmla="*/ 264907 h 3286897"/>
              <a:gd name="connsiteX52" fmla="*/ 798744 w 1048209"/>
              <a:gd name="connsiteY52" fmla="*/ 150576 h 3286897"/>
              <a:gd name="connsiteX53" fmla="*/ 753705 w 1048209"/>
              <a:gd name="connsiteY53" fmla="*/ 82422 h 3286897"/>
              <a:gd name="connsiteX54" fmla="*/ 689863 w 1048209"/>
              <a:gd name="connsiteY54" fmla="*/ 24714 h 3286897"/>
              <a:gd name="connsiteX55" fmla="*/ 615723 w 1048209"/>
              <a:gd name="connsiteY55" fmla="*/ 0 h 3286897"/>
              <a:gd name="connsiteX56" fmla="*/ 430371 w 1048209"/>
              <a:gd name="connsiteY56" fmla="*/ 24714 h 3286897"/>
              <a:gd name="connsiteX57" fmla="*/ 359339 w 1048209"/>
              <a:gd name="connsiteY57" fmla="*/ 54451 h 3286897"/>
              <a:gd name="connsiteX58" fmla="*/ 328062 w 1048209"/>
              <a:gd name="connsiteY58" fmla="*/ 71683 h 3286897"/>
              <a:gd name="connsiteX59" fmla="*/ 276995 w 1048209"/>
              <a:gd name="connsiteY59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96739 w 1048209"/>
              <a:gd name="connsiteY20" fmla="*/ 3188043 h 3286897"/>
              <a:gd name="connsiteX21" fmla="*/ 146166 w 1048209"/>
              <a:gd name="connsiteY21" fmla="*/ 3225114 h 3286897"/>
              <a:gd name="connsiteX22" fmla="*/ 195593 w 1048209"/>
              <a:gd name="connsiteY22" fmla="*/ 3237470 h 3286897"/>
              <a:gd name="connsiteX23" fmla="*/ 319161 w 1048209"/>
              <a:gd name="connsiteY23" fmla="*/ 3286897 h 3286897"/>
              <a:gd name="connsiteX24" fmla="*/ 628079 w 1048209"/>
              <a:gd name="connsiteY24" fmla="*/ 3274541 h 3286897"/>
              <a:gd name="connsiteX25" fmla="*/ 726933 w 1048209"/>
              <a:gd name="connsiteY25" fmla="*/ 3249827 h 3286897"/>
              <a:gd name="connsiteX26" fmla="*/ 776361 w 1048209"/>
              <a:gd name="connsiteY26" fmla="*/ 3225114 h 3286897"/>
              <a:gd name="connsiteX27" fmla="*/ 850501 w 1048209"/>
              <a:gd name="connsiteY27" fmla="*/ 3200400 h 3286897"/>
              <a:gd name="connsiteX28" fmla="*/ 961712 w 1048209"/>
              <a:gd name="connsiteY28" fmla="*/ 3113903 h 3286897"/>
              <a:gd name="connsiteX29" fmla="*/ 998782 w 1048209"/>
              <a:gd name="connsiteY29" fmla="*/ 3039762 h 3286897"/>
              <a:gd name="connsiteX30" fmla="*/ 1023496 w 1048209"/>
              <a:gd name="connsiteY30" fmla="*/ 2965622 h 3286897"/>
              <a:gd name="connsiteX31" fmla="*/ 1048209 w 1048209"/>
              <a:gd name="connsiteY31" fmla="*/ 2916195 h 3286897"/>
              <a:gd name="connsiteX32" fmla="*/ 1035852 w 1048209"/>
              <a:gd name="connsiteY32" fmla="*/ 2582562 h 3286897"/>
              <a:gd name="connsiteX33" fmla="*/ 1011139 w 1048209"/>
              <a:gd name="connsiteY33" fmla="*/ 2483708 h 3286897"/>
              <a:gd name="connsiteX34" fmla="*/ 974069 w 1048209"/>
              <a:gd name="connsiteY34" fmla="*/ 2360141 h 3286897"/>
              <a:gd name="connsiteX35" fmla="*/ 961712 w 1048209"/>
              <a:gd name="connsiteY35" fmla="*/ 2323070 h 3286897"/>
              <a:gd name="connsiteX36" fmla="*/ 908609 w 1048209"/>
              <a:gd name="connsiteY36" fmla="*/ 2265270 h 3286897"/>
              <a:gd name="connsiteX37" fmla="*/ 844522 w 1048209"/>
              <a:gd name="connsiteY37" fmla="*/ 2174128 h 3286897"/>
              <a:gd name="connsiteX38" fmla="*/ 777886 w 1048209"/>
              <a:gd name="connsiteY38" fmla="*/ 2089592 h 3286897"/>
              <a:gd name="connsiteX39" fmla="*/ 740034 w 1048209"/>
              <a:gd name="connsiteY39" fmla="*/ 1983285 h 3286897"/>
              <a:gd name="connsiteX40" fmla="*/ 716526 w 1048209"/>
              <a:gd name="connsiteY40" fmla="*/ 1884814 h 3286897"/>
              <a:gd name="connsiteX41" fmla="*/ 704177 w 1048209"/>
              <a:gd name="connsiteY41" fmla="*/ 1813561 h 3286897"/>
              <a:gd name="connsiteX42" fmla="*/ 689863 w 1048209"/>
              <a:gd name="connsiteY42" fmla="*/ 1729946 h 3286897"/>
              <a:gd name="connsiteX43" fmla="*/ 677506 w 1048209"/>
              <a:gd name="connsiteY43" fmla="*/ 1631092 h 3286897"/>
              <a:gd name="connsiteX44" fmla="*/ 665150 w 1048209"/>
              <a:gd name="connsiteY44" fmla="*/ 1581665 h 3286897"/>
              <a:gd name="connsiteX45" fmla="*/ 663294 w 1048209"/>
              <a:gd name="connsiteY45" fmla="*/ 1433863 h 3286897"/>
              <a:gd name="connsiteX46" fmla="*/ 707298 w 1048209"/>
              <a:gd name="connsiteY46" fmla="*/ 1206771 h 3286897"/>
              <a:gd name="connsiteX47" fmla="*/ 813431 w 1048209"/>
              <a:gd name="connsiteY47" fmla="*/ 939114 h 3286897"/>
              <a:gd name="connsiteX48" fmla="*/ 838144 w 1048209"/>
              <a:gd name="connsiteY48" fmla="*/ 852616 h 3286897"/>
              <a:gd name="connsiteX49" fmla="*/ 859141 w 1048209"/>
              <a:gd name="connsiteY49" fmla="*/ 489025 h 3286897"/>
              <a:gd name="connsiteX50" fmla="*/ 843511 w 1048209"/>
              <a:gd name="connsiteY50" fmla="*/ 264907 h 3286897"/>
              <a:gd name="connsiteX51" fmla="*/ 798744 w 1048209"/>
              <a:gd name="connsiteY51" fmla="*/ 150576 h 3286897"/>
              <a:gd name="connsiteX52" fmla="*/ 753705 w 1048209"/>
              <a:gd name="connsiteY52" fmla="*/ 82422 h 3286897"/>
              <a:gd name="connsiteX53" fmla="*/ 689863 w 1048209"/>
              <a:gd name="connsiteY53" fmla="*/ 24714 h 3286897"/>
              <a:gd name="connsiteX54" fmla="*/ 615723 w 1048209"/>
              <a:gd name="connsiteY54" fmla="*/ 0 h 3286897"/>
              <a:gd name="connsiteX55" fmla="*/ 430371 w 1048209"/>
              <a:gd name="connsiteY55" fmla="*/ 24714 h 3286897"/>
              <a:gd name="connsiteX56" fmla="*/ 359339 w 1048209"/>
              <a:gd name="connsiteY56" fmla="*/ 54451 h 3286897"/>
              <a:gd name="connsiteX57" fmla="*/ 328062 w 1048209"/>
              <a:gd name="connsiteY57" fmla="*/ 71683 h 3286897"/>
              <a:gd name="connsiteX58" fmla="*/ 276995 w 1048209"/>
              <a:gd name="connsiteY58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46166 w 1048209"/>
              <a:gd name="connsiteY20" fmla="*/ 3225114 h 3286897"/>
              <a:gd name="connsiteX21" fmla="*/ 195593 w 1048209"/>
              <a:gd name="connsiteY21" fmla="*/ 3237470 h 3286897"/>
              <a:gd name="connsiteX22" fmla="*/ 319161 w 1048209"/>
              <a:gd name="connsiteY22" fmla="*/ 3286897 h 3286897"/>
              <a:gd name="connsiteX23" fmla="*/ 628079 w 1048209"/>
              <a:gd name="connsiteY23" fmla="*/ 3274541 h 3286897"/>
              <a:gd name="connsiteX24" fmla="*/ 726933 w 1048209"/>
              <a:gd name="connsiteY24" fmla="*/ 3249827 h 3286897"/>
              <a:gd name="connsiteX25" fmla="*/ 776361 w 1048209"/>
              <a:gd name="connsiteY25" fmla="*/ 3225114 h 3286897"/>
              <a:gd name="connsiteX26" fmla="*/ 850501 w 1048209"/>
              <a:gd name="connsiteY26" fmla="*/ 3200400 h 3286897"/>
              <a:gd name="connsiteX27" fmla="*/ 961712 w 1048209"/>
              <a:gd name="connsiteY27" fmla="*/ 3113903 h 3286897"/>
              <a:gd name="connsiteX28" fmla="*/ 998782 w 1048209"/>
              <a:gd name="connsiteY28" fmla="*/ 3039762 h 3286897"/>
              <a:gd name="connsiteX29" fmla="*/ 1023496 w 1048209"/>
              <a:gd name="connsiteY29" fmla="*/ 2965622 h 3286897"/>
              <a:gd name="connsiteX30" fmla="*/ 1048209 w 1048209"/>
              <a:gd name="connsiteY30" fmla="*/ 2916195 h 3286897"/>
              <a:gd name="connsiteX31" fmla="*/ 1035852 w 1048209"/>
              <a:gd name="connsiteY31" fmla="*/ 2582562 h 3286897"/>
              <a:gd name="connsiteX32" fmla="*/ 1011139 w 1048209"/>
              <a:gd name="connsiteY32" fmla="*/ 2483708 h 3286897"/>
              <a:gd name="connsiteX33" fmla="*/ 974069 w 1048209"/>
              <a:gd name="connsiteY33" fmla="*/ 2360141 h 3286897"/>
              <a:gd name="connsiteX34" fmla="*/ 961712 w 1048209"/>
              <a:gd name="connsiteY34" fmla="*/ 2323070 h 3286897"/>
              <a:gd name="connsiteX35" fmla="*/ 908609 w 1048209"/>
              <a:gd name="connsiteY35" fmla="*/ 2265270 h 3286897"/>
              <a:gd name="connsiteX36" fmla="*/ 844522 w 1048209"/>
              <a:gd name="connsiteY36" fmla="*/ 2174128 h 3286897"/>
              <a:gd name="connsiteX37" fmla="*/ 777886 w 1048209"/>
              <a:gd name="connsiteY37" fmla="*/ 2089592 h 3286897"/>
              <a:gd name="connsiteX38" fmla="*/ 740034 w 1048209"/>
              <a:gd name="connsiteY38" fmla="*/ 1983285 h 3286897"/>
              <a:gd name="connsiteX39" fmla="*/ 716526 w 1048209"/>
              <a:gd name="connsiteY39" fmla="*/ 1884814 h 3286897"/>
              <a:gd name="connsiteX40" fmla="*/ 704177 w 1048209"/>
              <a:gd name="connsiteY40" fmla="*/ 1813561 h 3286897"/>
              <a:gd name="connsiteX41" fmla="*/ 689863 w 1048209"/>
              <a:gd name="connsiteY41" fmla="*/ 1729946 h 3286897"/>
              <a:gd name="connsiteX42" fmla="*/ 677506 w 1048209"/>
              <a:gd name="connsiteY42" fmla="*/ 1631092 h 3286897"/>
              <a:gd name="connsiteX43" fmla="*/ 665150 w 1048209"/>
              <a:gd name="connsiteY43" fmla="*/ 1581665 h 3286897"/>
              <a:gd name="connsiteX44" fmla="*/ 663294 w 1048209"/>
              <a:gd name="connsiteY44" fmla="*/ 1433863 h 3286897"/>
              <a:gd name="connsiteX45" fmla="*/ 707298 w 1048209"/>
              <a:gd name="connsiteY45" fmla="*/ 1206771 h 3286897"/>
              <a:gd name="connsiteX46" fmla="*/ 813431 w 1048209"/>
              <a:gd name="connsiteY46" fmla="*/ 939114 h 3286897"/>
              <a:gd name="connsiteX47" fmla="*/ 838144 w 1048209"/>
              <a:gd name="connsiteY47" fmla="*/ 852616 h 3286897"/>
              <a:gd name="connsiteX48" fmla="*/ 859141 w 1048209"/>
              <a:gd name="connsiteY48" fmla="*/ 489025 h 3286897"/>
              <a:gd name="connsiteX49" fmla="*/ 843511 w 1048209"/>
              <a:gd name="connsiteY49" fmla="*/ 264907 h 3286897"/>
              <a:gd name="connsiteX50" fmla="*/ 798744 w 1048209"/>
              <a:gd name="connsiteY50" fmla="*/ 150576 h 3286897"/>
              <a:gd name="connsiteX51" fmla="*/ 753705 w 1048209"/>
              <a:gd name="connsiteY51" fmla="*/ 82422 h 3286897"/>
              <a:gd name="connsiteX52" fmla="*/ 689863 w 1048209"/>
              <a:gd name="connsiteY52" fmla="*/ 24714 h 3286897"/>
              <a:gd name="connsiteX53" fmla="*/ 615723 w 1048209"/>
              <a:gd name="connsiteY53" fmla="*/ 0 h 3286897"/>
              <a:gd name="connsiteX54" fmla="*/ 430371 w 1048209"/>
              <a:gd name="connsiteY54" fmla="*/ 24714 h 3286897"/>
              <a:gd name="connsiteX55" fmla="*/ 359339 w 1048209"/>
              <a:gd name="connsiteY55" fmla="*/ 54451 h 3286897"/>
              <a:gd name="connsiteX56" fmla="*/ 328062 w 1048209"/>
              <a:gd name="connsiteY56" fmla="*/ 71683 h 3286897"/>
              <a:gd name="connsiteX57" fmla="*/ 276995 w 1048209"/>
              <a:gd name="connsiteY57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34955 w 1048209"/>
              <a:gd name="connsiteY17" fmla="*/ 255784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10969 w 1048209"/>
              <a:gd name="connsiteY18" fmla="*/ 2736811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48419 w 1048209"/>
              <a:gd name="connsiteY19" fmla="*/ 2898487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195593 w 1048209"/>
              <a:gd name="connsiteY20" fmla="*/ 3237470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998782 w 1048209"/>
              <a:gd name="connsiteY27" fmla="*/ 3039762 h 3286897"/>
              <a:gd name="connsiteX28" fmla="*/ 1023496 w 1048209"/>
              <a:gd name="connsiteY28" fmla="*/ 2965622 h 3286897"/>
              <a:gd name="connsiteX29" fmla="*/ 1048209 w 1048209"/>
              <a:gd name="connsiteY29" fmla="*/ 2916195 h 3286897"/>
              <a:gd name="connsiteX30" fmla="*/ 1035852 w 1048209"/>
              <a:gd name="connsiteY30" fmla="*/ 2582562 h 3286897"/>
              <a:gd name="connsiteX31" fmla="*/ 1011139 w 1048209"/>
              <a:gd name="connsiteY31" fmla="*/ 2483708 h 3286897"/>
              <a:gd name="connsiteX32" fmla="*/ 974069 w 1048209"/>
              <a:gd name="connsiteY32" fmla="*/ 2360141 h 3286897"/>
              <a:gd name="connsiteX33" fmla="*/ 961712 w 1048209"/>
              <a:gd name="connsiteY33" fmla="*/ 2323070 h 3286897"/>
              <a:gd name="connsiteX34" fmla="*/ 908609 w 1048209"/>
              <a:gd name="connsiteY34" fmla="*/ 2265270 h 3286897"/>
              <a:gd name="connsiteX35" fmla="*/ 844522 w 1048209"/>
              <a:gd name="connsiteY35" fmla="*/ 2174128 h 3286897"/>
              <a:gd name="connsiteX36" fmla="*/ 777886 w 1048209"/>
              <a:gd name="connsiteY36" fmla="*/ 2089592 h 3286897"/>
              <a:gd name="connsiteX37" fmla="*/ 740034 w 1048209"/>
              <a:gd name="connsiteY37" fmla="*/ 1983285 h 3286897"/>
              <a:gd name="connsiteX38" fmla="*/ 716526 w 1048209"/>
              <a:gd name="connsiteY38" fmla="*/ 1884814 h 3286897"/>
              <a:gd name="connsiteX39" fmla="*/ 704177 w 1048209"/>
              <a:gd name="connsiteY39" fmla="*/ 1813561 h 3286897"/>
              <a:gd name="connsiteX40" fmla="*/ 689863 w 1048209"/>
              <a:gd name="connsiteY40" fmla="*/ 1729946 h 3286897"/>
              <a:gd name="connsiteX41" fmla="*/ 677506 w 1048209"/>
              <a:gd name="connsiteY41" fmla="*/ 1631092 h 3286897"/>
              <a:gd name="connsiteX42" fmla="*/ 665150 w 1048209"/>
              <a:gd name="connsiteY42" fmla="*/ 1581665 h 3286897"/>
              <a:gd name="connsiteX43" fmla="*/ 663294 w 1048209"/>
              <a:gd name="connsiteY43" fmla="*/ 1433863 h 3286897"/>
              <a:gd name="connsiteX44" fmla="*/ 707298 w 1048209"/>
              <a:gd name="connsiteY44" fmla="*/ 1206771 h 3286897"/>
              <a:gd name="connsiteX45" fmla="*/ 813431 w 1048209"/>
              <a:gd name="connsiteY45" fmla="*/ 939114 h 3286897"/>
              <a:gd name="connsiteX46" fmla="*/ 838144 w 1048209"/>
              <a:gd name="connsiteY46" fmla="*/ 852616 h 3286897"/>
              <a:gd name="connsiteX47" fmla="*/ 859141 w 1048209"/>
              <a:gd name="connsiteY47" fmla="*/ 489025 h 3286897"/>
              <a:gd name="connsiteX48" fmla="*/ 843511 w 1048209"/>
              <a:gd name="connsiteY48" fmla="*/ 264907 h 3286897"/>
              <a:gd name="connsiteX49" fmla="*/ 798744 w 1048209"/>
              <a:gd name="connsiteY49" fmla="*/ 150576 h 3286897"/>
              <a:gd name="connsiteX50" fmla="*/ 753705 w 1048209"/>
              <a:gd name="connsiteY50" fmla="*/ 82422 h 3286897"/>
              <a:gd name="connsiteX51" fmla="*/ 689863 w 1048209"/>
              <a:gd name="connsiteY51" fmla="*/ 24714 h 3286897"/>
              <a:gd name="connsiteX52" fmla="*/ 615723 w 1048209"/>
              <a:gd name="connsiteY52" fmla="*/ 0 h 3286897"/>
              <a:gd name="connsiteX53" fmla="*/ 430371 w 1048209"/>
              <a:gd name="connsiteY53" fmla="*/ 24714 h 3286897"/>
              <a:gd name="connsiteX54" fmla="*/ 359339 w 1048209"/>
              <a:gd name="connsiteY54" fmla="*/ 54451 h 3286897"/>
              <a:gd name="connsiteX55" fmla="*/ 328062 w 1048209"/>
              <a:gd name="connsiteY55" fmla="*/ 71683 h 3286897"/>
              <a:gd name="connsiteX56" fmla="*/ 276995 w 1048209"/>
              <a:gd name="connsiteY56" fmla="*/ 91475 h 3286897"/>
              <a:gd name="connsiteX0" fmla="*/ 284576 w 1048209"/>
              <a:gd name="connsiteY0" fmla="*/ 87475 h 3286897"/>
              <a:gd name="connsiteX1" fmla="*/ 218461 w 1048209"/>
              <a:gd name="connsiteY1" fmla="*/ 119286 h 3286897"/>
              <a:gd name="connsiteX2" fmla="*/ 177247 w 1048209"/>
              <a:gd name="connsiteY2" fmla="*/ 153996 h 3286897"/>
              <a:gd name="connsiteX3" fmla="*/ 129033 w 1048209"/>
              <a:gd name="connsiteY3" fmla="*/ 191930 h 3286897"/>
              <a:gd name="connsiteX4" fmla="*/ 25869 w 1048209"/>
              <a:gd name="connsiteY4" fmla="*/ 353660 h 3286897"/>
              <a:gd name="connsiteX5" fmla="*/ 862 w 1048209"/>
              <a:gd name="connsiteY5" fmla="*/ 664778 h 3286897"/>
              <a:gd name="connsiteX6" fmla="*/ 43554 w 1048209"/>
              <a:gd name="connsiteY6" fmla="*/ 934138 h 3286897"/>
              <a:gd name="connsiteX7" fmla="*/ 77371 w 1048209"/>
              <a:gd name="connsiteY7" fmla="*/ 1074015 h 3286897"/>
              <a:gd name="connsiteX8" fmla="*/ 153892 w 1048209"/>
              <a:gd name="connsiteY8" fmla="*/ 1205801 h 3286897"/>
              <a:gd name="connsiteX9" fmla="*/ 233594 w 1048209"/>
              <a:gd name="connsiteY9" fmla="*/ 1287203 h 3286897"/>
              <a:gd name="connsiteX10" fmla="*/ 345102 w 1048209"/>
              <a:gd name="connsiteY10" fmla="*/ 1463206 h 3286897"/>
              <a:gd name="connsiteX11" fmla="*/ 363339 w 1048209"/>
              <a:gd name="connsiteY11" fmla="*/ 1615956 h 3286897"/>
              <a:gd name="connsiteX12" fmla="*/ 355036 w 1048209"/>
              <a:gd name="connsiteY12" fmla="*/ 1731972 h 3286897"/>
              <a:gd name="connsiteX13" fmla="*/ 341045 w 1048209"/>
              <a:gd name="connsiteY13" fmla="*/ 1833052 h 3286897"/>
              <a:gd name="connsiteX14" fmla="*/ 306804 w 1048209"/>
              <a:gd name="connsiteY14" fmla="*/ 2125362 h 3286897"/>
              <a:gd name="connsiteX15" fmla="*/ 207950 w 1048209"/>
              <a:gd name="connsiteY15" fmla="*/ 2286000 h 3286897"/>
              <a:gd name="connsiteX16" fmla="*/ 146166 w 1048209"/>
              <a:gd name="connsiteY16" fmla="*/ 2372497 h 3286897"/>
              <a:gd name="connsiteX17" fmla="*/ 66638 w 1048209"/>
              <a:gd name="connsiteY17" fmla="*/ 2553529 h 3286897"/>
              <a:gd name="connsiteX18" fmla="*/ 35100 w 1048209"/>
              <a:gd name="connsiteY18" fmla="*/ 2739369 h 3286897"/>
              <a:gd name="connsiteX19" fmla="*/ 60299 w 1048209"/>
              <a:gd name="connsiteY19" fmla="*/ 2896866 h 3286897"/>
              <a:gd name="connsiteX20" fmla="*/ 203280 w 1048209"/>
              <a:gd name="connsiteY20" fmla="*/ 3201325 h 3286897"/>
              <a:gd name="connsiteX21" fmla="*/ 319161 w 1048209"/>
              <a:gd name="connsiteY21" fmla="*/ 3286897 h 3286897"/>
              <a:gd name="connsiteX22" fmla="*/ 628079 w 1048209"/>
              <a:gd name="connsiteY22" fmla="*/ 3274541 h 3286897"/>
              <a:gd name="connsiteX23" fmla="*/ 726933 w 1048209"/>
              <a:gd name="connsiteY23" fmla="*/ 3249827 h 3286897"/>
              <a:gd name="connsiteX24" fmla="*/ 776361 w 1048209"/>
              <a:gd name="connsiteY24" fmla="*/ 3225114 h 3286897"/>
              <a:gd name="connsiteX25" fmla="*/ 850501 w 1048209"/>
              <a:gd name="connsiteY25" fmla="*/ 3200400 h 3286897"/>
              <a:gd name="connsiteX26" fmla="*/ 961712 w 1048209"/>
              <a:gd name="connsiteY26" fmla="*/ 3113903 h 3286897"/>
              <a:gd name="connsiteX27" fmla="*/ 1023496 w 1048209"/>
              <a:gd name="connsiteY27" fmla="*/ 2965622 h 3286897"/>
              <a:gd name="connsiteX28" fmla="*/ 1048209 w 1048209"/>
              <a:gd name="connsiteY28" fmla="*/ 2916195 h 3286897"/>
              <a:gd name="connsiteX29" fmla="*/ 1035852 w 1048209"/>
              <a:gd name="connsiteY29" fmla="*/ 2582562 h 3286897"/>
              <a:gd name="connsiteX30" fmla="*/ 1011139 w 1048209"/>
              <a:gd name="connsiteY30" fmla="*/ 2483708 h 3286897"/>
              <a:gd name="connsiteX31" fmla="*/ 974069 w 1048209"/>
              <a:gd name="connsiteY31" fmla="*/ 2360141 h 3286897"/>
              <a:gd name="connsiteX32" fmla="*/ 961712 w 1048209"/>
              <a:gd name="connsiteY32" fmla="*/ 2323070 h 3286897"/>
              <a:gd name="connsiteX33" fmla="*/ 908609 w 1048209"/>
              <a:gd name="connsiteY33" fmla="*/ 2265270 h 3286897"/>
              <a:gd name="connsiteX34" fmla="*/ 844522 w 1048209"/>
              <a:gd name="connsiteY34" fmla="*/ 2174128 h 3286897"/>
              <a:gd name="connsiteX35" fmla="*/ 777886 w 1048209"/>
              <a:gd name="connsiteY35" fmla="*/ 2089592 h 3286897"/>
              <a:gd name="connsiteX36" fmla="*/ 740034 w 1048209"/>
              <a:gd name="connsiteY36" fmla="*/ 1983285 h 3286897"/>
              <a:gd name="connsiteX37" fmla="*/ 716526 w 1048209"/>
              <a:gd name="connsiteY37" fmla="*/ 1884814 h 3286897"/>
              <a:gd name="connsiteX38" fmla="*/ 704177 w 1048209"/>
              <a:gd name="connsiteY38" fmla="*/ 1813561 h 3286897"/>
              <a:gd name="connsiteX39" fmla="*/ 689863 w 1048209"/>
              <a:gd name="connsiteY39" fmla="*/ 1729946 h 3286897"/>
              <a:gd name="connsiteX40" fmla="*/ 677506 w 1048209"/>
              <a:gd name="connsiteY40" fmla="*/ 1631092 h 3286897"/>
              <a:gd name="connsiteX41" fmla="*/ 665150 w 1048209"/>
              <a:gd name="connsiteY41" fmla="*/ 1581665 h 3286897"/>
              <a:gd name="connsiteX42" fmla="*/ 663294 w 1048209"/>
              <a:gd name="connsiteY42" fmla="*/ 1433863 h 3286897"/>
              <a:gd name="connsiteX43" fmla="*/ 707298 w 1048209"/>
              <a:gd name="connsiteY43" fmla="*/ 1206771 h 3286897"/>
              <a:gd name="connsiteX44" fmla="*/ 813431 w 1048209"/>
              <a:gd name="connsiteY44" fmla="*/ 939114 h 3286897"/>
              <a:gd name="connsiteX45" fmla="*/ 838144 w 1048209"/>
              <a:gd name="connsiteY45" fmla="*/ 852616 h 3286897"/>
              <a:gd name="connsiteX46" fmla="*/ 859141 w 1048209"/>
              <a:gd name="connsiteY46" fmla="*/ 489025 h 3286897"/>
              <a:gd name="connsiteX47" fmla="*/ 843511 w 1048209"/>
              <a:gd name="connsiteY47" fmla="*/ 264907 h 3286897"/>
              <a:gd name="connsiteX48" fmla="*/ 798744 w 1048209"/>
              <a:gd name="connsiteY48" fmla="*/ 150576 h 3286897"/>
              <a:gd name="connsiteX49" fmla="*/ 753705 w 1048209"/>
              <a:gd name="connsiteY49" fmla="*/ 82422 h 3286897"/>
              <a:gd name="connsiteX50" fmla="*/ 689863 w 1048209"/>
              <a:gd name="connsiteY50" fmla="*/ 24714 h 3286897"/>
              <a:gd name="connsiteX51" fmla="*/ 615723 w 1048209"/>
              <a:gd name="connsiteY51" fmla="*/ 0 h 3286897"/>
              <a:gd name="connsiteX52" fmla="*/ 430371 w 1048209"/>
              <a:gd name="connsiteY52" fmla="*/ 24714 h 3286897"/>
              <a:gd name="connsiteX53" fmla="*/ 359339 w 1048209"/>
              <a:gd name="connsiteY53" fmla="*/ 54451 h 3286897"/>
              <a:gd name="connsiteX54" fmla="*/ 328062 w 1048209"/>
              <a:gd name="connsiteY54" fmla="*/ 71683 h 3286897"/>
              <a:gd name="connsiteX55" fmla="*/ 276995 w 1048209"/>
              <a:gd name="connsiteY55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74069 w 1036548"/>
              <a:gd name="connsiteY30" fmla="*/ 2360141 h 3286897"/>
              <a:gd name="connsiteX31" fmla="*/ 961712 w 1036548"/>
              <a:gd name="connsiteY31" fmla="*/ 2323070 h 3286897"/>
              <a:gd name="connsiteX32" fmla="*/ 908609 w 1036548"/>
              <a:gd name="connsiteY32" fmla="*/ 2265270 h 3286897"/>
              <a:gd name="connsiteX33" fmla="*/ 844522 w 1036548"/>
              <a:gd name="connsiteY33" fmla="*/ 2174128 h 3286897"/>
              <a:gd name="connsiteX34" fmla="*/ 777886 w 1036548"/>
              <a:gd name="connsiteY34" fmla="*/ 2089592 h 3286897"/>
              <a:gd name="connsiteX35" fmla="*/ 740034 w 1036548"/>
              <a:gd name="connsiteY35" fmla="*/ 1983285 h 3286897"/>
              <a:gd name="connsiteX36" fmla="*/ 716526 w 1036548"/>
              <a:gd name="connsiteY36" fmla="*/ 1884814 h 3286897"/>
              <a:gd name="connsiteX37" fmla="*/ 704177 w 1036548"/>
              <a:gd name="connsiteY37" fmla="*/ 1813561 h 3286897"/>
              <a:gd name="connsiteX38" fmla="*/ 689863 w 1036548"/>
              <a:gd name="connsiteY38" fmla="*/ 1729946 h 3286897"/>
              <a:gd name="connsiteX39" fmla="*/ 677506 w 1036548"/>
              <a:gd name="connsiteY39" fmla="*/ 1631092 h 3286897"/>
              <a:gd name="connsiteX40" fmla="*/ 665150 w 1036548"/>
              <a:gd name="connsiteY40" fmla="*/ 1581665 h 3286897"/>
              <a:gd name="connsiteX41" fmla="*/ 663294 w 1036548"/>
              <a:gd name="connsiteY41" fmla="*/ 1433863 h 3286897"/>
              <a:gd name="connsiteX42" fmla="*/ 707298 w 1036548"/>
              <a:gd name="connsiteY42" fmla="*/ 1206771 h 3286897"/>
              <a:gd name="connsiteX43" fmla="*/ 813431 w 1036548"/>
              <a:gd name="connsiteY43" fmla="*/ 939114 h 3286897"/>
              <a:gd name="connsiteX44" fmla="*/ 838144 w 1036548"/>
              <a:gd name="connsiteY44" fmla="*/ 852616 h 3286897"/>
              <a:gd name="connsiteX45" fmla="*/ 859141 w 1036548"/>
              <a:gd name="connsiteY45" fmla="*/ 489025 h 3286897"/>
              <a:gd name="connsiteX46" fmla="*/ 843511 w 1036548"/>
              <a:gd name="connsiteY46" fmla="*/ 264907 h 3286897"/>
              <a:gd name="connsiteX47" fmla="*/ 798744 w 1036548"/>
              <a:gd name="connsiteY47" fmla="*/ 150576 h 3286897"/>
              <a:gd name="connsiteX48" fmla="*/ 753705 w 1036548"/>
              <a:gd name="connsiteY48" fmla="*/ 82422 h 3286897"/>
              <a:gd name="connsiteX49" fmla="*/ 689863 w 1036548"/>
              <a:gd name="connsiteY49" fmla="*/ 24714 h 3286897"/>
              <a:gd name="connsiteX50" fmla="*/ 615723 w 1036548"/>
              <a:gd name="connsiteY50" fmla="*/ 0 h 3286897"/>
              <a:gd name="connsiteX51" fmla="*/ 430371 w 1036548"/>
              <a:gd name="connsiteY51" fmla="*/ 24714 h 3286897"/>
              <a:gd name="connsiteX52" fmla="*/ 359339 w 1036548"/>
              <a:gd name="connsiteY52" fmla="*/ 54451 h 3286897"/>
              <a:gd name="connsiteX53" fmla="*/ 328062 w 1036548"/>
              <a:gd name="connsiteY53" fmla="*/ 71683 h 3286897"/>
              <a:gd name="connsiteX54" fmla="*/ 276995 w 1036548"/>
              <a:gd name="connsiteY54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61712 w 1036548"/>
              <a:gd name="connsiteY30" fmla="*/ 2323070 h 3286897"/>
              <a:gd name="connsiteX31" fmla="*/ 908609 w 1036548"/>
              <a:gd name="connsiteY31" fmla="*/ 2265270 h 3286897"/>
              <a:gd name="connsiteX32" fmla="*/ 844522 w 1036548"/>
              <a:gd name="connsiteY32" fmla="*/ 2174128 h 3286897"/>
              <a:gd name="connsiteX33" fmla="*/ 777886 w 1036548"/>
              <a:gd name="connsiteY33" fmla="*/ 2089592 h 3286897"/>
              <a:gd name="connsiteX34" fmla="*/ 740034 w 1036548"/>
              <a:gd name="connsiteY34" fmla="*/ 1983285 h 3286897"/>
              <a:gd name="connsiteX35" fmla="*/ 716526 w 1036548"/>
              <a:gd name="connsiteY35" fmla="*/ 1884814 h 3286897"/>
              <a:gd name="connsiteX36" fmla="*/ 704177 w 1036548"/>
              <a:gd name="connsiteY36" fmla="*/ 1813561 h 3286897"/>
              <a:gd name="connsiteX37" fmla="*/ 689863 w 1036548"/>
              <a:gd name="connsiteY37" fmla="*/ 1729946 h 3286897"/>
              <a:gd name="connsiteX38" fmla="*/ 677506 w 1036548"/>
              <a:gd name="connsiteY38" fmla="*/ 1631092 h 3286897"/>
              <a:gd name="connsiteX39" fmla="*/ 665150 w 1036548"/>
              <a:gd name="connsiteY39" fmla="*/ 1581665 h 3286897"/>
              <a:gd name="connsiteX40" fmla="*/ 663294 w 1036548"/>
              <a:gd name="connsiteY40" fmla="*/ 1433863 h 3286897"/>
              <a:gd name="connsiteX41" fmla="*/ 707298 w 1036548"/>
              <a:gd name="connsiteY41" fmla="*/ 1206771 h 3286897"/>
              <a:gd name="connsiteX42" fmla="*/ 813431 w 1036548"/>
              <a:gd name="connsiteY42" fmla="*/ 939114 h 3286897"/>
              <a:gd name="connsiteX43" fmla="*/ 838144 w 1036548"/>
              <a:gd name="connsiteY43" fmla="*/ 852616 h 3286897"/>
              <a:gd name="connsiteX44" fmla="*/ 859141 w 1036548"/>
              <a:gd name="connsiteY44" fmla="*/ 489025 h 3286897"/>
              <a:gd name="connsiteX45" fmla="*/ 843511 w 1036548"/>
              <a:gd name="connsiteY45" fmla="*/ 264907 h 3286897"/>
              <a:gd name="connsiteX46" fmla="*/ 798744 w 1036548"/>
              <a:gd name="connsiteY46" fmla="*/ 150576 h 3286897"/>
              <a:gd name="connsiteX47" fmla="*/ 753705 w 1036548"/>
              <a:gd name="connsiteY47" fmla="*/ 82422 h 3286897"/>
              <a:gd name="connsiteX48" fmla="*/ 689863 w 1036548"/>
              <a:gd name="connsiteY48" fmla="*/ 24714 h 3286897"/>
              <a:gd name="connsiteX49" fmla="*/ 615723 w 1036548"/>
              <a:gd name="connsiteY49" fmla="*/ 0 h 3286897"/>
              <a:gd name="connsiteX50" fmla="*/ 430371 w 1036548"/>
              <a:gd name="connsiteY50" fmla="*/ 24714 h 3286897"/>
              <a:gd name="connsiteX51" fmla="*/ 359339 w 1036548"/>
              <a:gd name="connsiteY51" fmla="*/ 54451 h 3286897"/>
              <a:gd name="connsiteX52" fmla="*/ 328062 w 1036548"/>
              <a:gd name="connsiteY52" fmla="*/ 71683 h 3286897"/>
              <a:gd name="connsiteX53" fmla="*/ 276995 w 1036548"/>
              <a:gd name="connsiteY53" fmla="*/ 91475 h 3286897"/>
              <a:gd name="connsiteX0" fmla="*/ 284576 w 1036548"/>
              <a:gd name="connsiteY0" fmla="*/ 87475 h 3286897"/>
              <a:gd name="connsiteX1" fmla="*/ 218461 w 1036548"/>
              <a:gd name="connsiteY1" fmla="*/ 119286 h 3286897"/>
              <a:gd name="connsiteX2" fmla="*/ 177247 w 1036548"/>
              <a:gd name="connsiteY2" fmla="*/ 153996 h 3286897"/>
              <a:gd name="connsiteX3" fmla="*/ 129033 w 1036548"/>
              <a:gd name="connsiteY3" fmla="*/ 191930 h 3286897"/>
              <a:gd name="connsiteX4" fmla="*/ 25869 w 1036548"/>
              <a:gd name="connsiteY4" fmla="*/ 353660 h 3286897"/>
              <a:gd name="connsiteX5" fmla="*/ 862 w 1036548"/>
              <a:gd name="connsiteY5" fmla="*/ 664778 h 3286897"/>
              <a:gd name="connsiteX6" fmla="*/ 43554 w 1036548"/>
              <a:gd name="connsiteY6" fmla="*/ 934138 h 3286897"/>
              <a:gd name="connsiteX7" fmla="*/ 77371 w 1036548"/>
              <a:gd name="connsiteY7" fmla="*/ 1074015 h 3286897"/>
              <a:gd name="connsiteX8" fmla="*/ 153892 w 1036548"/>
              <a:gd name="connsiteY8" fmla="*/ 1205801 h 3286897"/>
              <a:gd name="connsiteX9" fmla="*/ 233594 w 1036548"/>
              <a:gd name="connsiteY9" fmla="*/ 1287203 h 3286897"/>
              <a:gd name="connsiteX10" fmla="*/ 345102 w 1036548"/>
              <a:gd name="connsiteY10" fmla="*/ 1463206 h 3286897"/>
              <a:gd name="connsiteX11" fmla="*/ 363339 w 1036548"/>
              <a:gd name="connsiteY11" fmla="*/ 1615956 h 3286897"/>
              <a:gd name="connsiteX12" fmla="*/ 355036 w 1036548"/>
              <a:gd name="connsiteY12" fmla="*/ 1731972 h 3286897"/>
              <a:gd name="connsiteX13" fmla="*/ 341045 w 1036548"/>
              <a:gd name="connsiteY13" fmla="*/ 1833052 h 3286897"/>
              <a:gd name="connsiteX14" fmla="*/ 306804 w 1036548"/>
              <a:gd name="connsiteY14" fmla="*/ 2125362 h 3286897"/>
              <a:gd name="connsiteX15" fmla="*/ 207950 w 1036548"/>
              <a:gd name="connsiteY15" fmla="*/ 2286000 h 3286897"/>
              <a:gd name="connsiteX16" fmla="*/ 146166 w 1036548"/>
              <a:gd name="connsiteY16" fmla="*/ 2372497 h 3286897"/>
              <a:gd name="connsiteX17" fmla="*/ 66638 w 1036548"/>
              <a:gd name="connsiteY17" fmla="*/ 2553529 h 3286897"/>
              <a:gd name="connsiteX18" fmla="*/ 35100 w 1036548"/>
              <a:gd name="connsiteY18" fmla="*/ 2739369 h 3286897"/>
              <a:gd name="connsiteX19" fmla="*/ 60299 w 1036548"/>
              <a:gd name="connsiteY19" fmla="*/ 2896866 h 3286897"/>
              <a:gd name="connsiteX20" fmla="*/ 203280 w 1036548"/>
              <a:gd name="connsiteY20" fmla="*/ 3201325 h 3286897"/>
              <a:gd name="connsiteX21" fmla="*/ 319161 w 1036548"/>
              <a:gd name="connsiteY21" fmla="*/ 3286897 h 3286897"/>
              <a:gd name="connsiteX22" fmla="*/ 628079 w 1036548"/>
              <a:gd name="connsiteY22" fmla="*/ 3274541 h 3286897"/>
              <a:gd name="connsiteX23" fmla="*/ 726933 w 1036548"/>
              <a:gd name="connsiteY23" fmla="*/ 3249827 h 3286897"/>
              <a:gd name="connsiteX24" fmla="*/ 776361 w 1036548"/>
              <a:gd name="connsiteY24" fmla="*/ 3225114 h 3286897"/>
              <a:gd name="connsiteX25" fmla="*/ 850501 w 1036548"/>
              <a:gd name="connsiteY25" fmla="*/ 3200400 h 3286897"/>
              <a:gd name="connsiteX26" fmla="*/ 961712 w 1036548"/>
              <a:gd name="connsiteY26" fmla="*/ 3113903 h 3286897"/>
              <a:gd name="connsiteX27" fmla="*/ 1023496 w 1036548"/>
              <a:gd name="connsiteY27" fmla="*/ 2965622 h 3286897"/>
              <a:gd name="connsiteX28" fmla="*/ 1035852 w 1036548"/>
              <a:gd name="connsiteY28" fmla="*/ 2582562 h 3286897"/>
              <a:gd name="connsiteX29" fmla="*/ 1011139 w 1036548"/>
              <a:gd name="connsiteY29" fmla="*/ 2483708 h 3286897"/>
              <a:gd name="connsiteX30" fmla="*/ 908609 w 1036548"/>
              <a:gd name="connsiteY30" fmla="*/ 2265270 h 3286897"/>
              <a:gd name="connsiteX31" fmla="*/ 844522 w 1036548"/>
              <a:gd name="connsiteY31" fmla="*/ 2174128 h 3286897"/>
              <a:gd name="connsiteX32" fmla="*/ 777886 w 1036548"/>
              <a:gd name="connsiteY32" fmla="*/ 2089592 h 3286897"/>
              <a:gd name="connsiteX33" fmla="*/ 740034 w 1036548"/>
              <a:gd name="connsiteY33" fmla="*/ 1983285 h 3286897"/>
              <a:gd name="connsiteX34" fmla="*/ 716526 w 1036548"/>
              <a:gd name="connsiteY34" fmla="*/ 1884814 h 3286897"/>
              <a:gd name="connsiteX35" fmla="*/ 704177 w 1036548"/>
              <a:gd name="connsiteY35" fmla="*/ 1813561 h 3286897"/>
              <a:gd name="connsiteX36" fmla="*/ 689863 w 1036548"/>
              <a:gd name="connsiteY36" fmla="*/ 1729946 h 3286897"/>
              <a:gd name="connsiteX37" fmla="*/ 677506 w 1036548"/>
              <a:gd name="connsiteY37" fmla="*/ 1631092 h 3286897"/>
              <a:gd name="connsiteX38" fmla="*/ 665150 w 1036548"/>
              <a:gd name="connsiteY38" fmla="*/ 1581665 h 3286897"/>
              <a:gd name="connsiteX39" fmla="*/ 663294 w 1036548"/>
              <a:gd name="connsiteY39" fmla="*/ 1433863 h 3286897"/>
              <a:gd name="connsiteX40" fmla="*/ 707298 w 1036548"/>
              <a:gd name="connsiteY40" fmla="*/ 1206771 h 3286897"/>
              <a:gd name="connsiteX41" fmla="*/ 813431 w 1036548"/>
              <a:gd name="connsiteY41" fmla="*/ 939114 h 3286897"/>
              <a:gd name="connsiteX42" fmla="*/ 838144 w 1036548"/>
              <a:gd name="connsiteY42" fmla="*/ 852616 h 3286897"/>
              <a:gd name="connsiteX43" fmla="*/ 859141 w 1036548"/>
              <a:gd name="connsiteY43" fmla="*/ 489025 h 3286897"/>
              <a:gd name="connsiteX44" fmla="*/ 843511 w 1036548"/>
              <a:gd name="connsiteY44" fmla="*/ 264907 h 3286897"/>
              <a:gd name="connsiteX45" fmla="*/ 798744 w 1036548"/>
              <a:gd name="connsiteY45" fmla="*/ 150576 h 3286897"/>
              <a:gd name="connsiteX46" fmla="*/ 753705 w 1036548"/>
              <a:gd name="connsiteY46" fmla="*/ 82422 h 3286897"/>
              <a:gd name="connsiteX47" fmla="*/ 689863 w 1036548"/>
              <a:gd name="connsiteY47" fmla="*/ 24714 h 3286897"/>
              <a:gd name="connsiteX48" fmla="*/ 615723 w 1036548"/>
              <a:gd name="connsiteY48" fmla="*/ 0 h 3286897"/>
              <a:gd name="connsiteX49" fmla="*/ 430371 w 1036548"/>
              <a:gd name="connsiteY49" fmla="*/ 24714 h 3286897"/>
              <a:gd name="connsiteX50" fmla="*/ 359339 w 1036548"/>
              <a:gd name="connsiteY50" fmla="*/ 54451 h 3286897"/>
              <a:gd name="connsiteX51" fmla="*/ 328062 w 1036548"/>
              <a:gd name="connsiteY51" fmla="*/ 71683 h 3286897"/>
              <a:gd name="connsiteX52" fmla="*/ 276995 w 1036548"/>
              <a:gd name="connsiteY52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41045 w 1028256"/>
              <a:gd name="connsiteY13" fmla="*/ 1833052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55036 w 1028256"/>
              <a:gd name="connsiteY12" fmla="*/ 1731972 h 3286897"/>
              <a:gd name="connsiteX13" fmla="*/ 365360 w 1028256"/>
              <a:gd name="connsiteY13" fmla="*/ 1838510 h 3286897"/>
              <a:gd name="connsiteX14" fmla="*/ 306804 w 1028256"/>
              <a:gd name="connsiteY14" fmla="*/ 2125362 h 3286897"/>
              <a:gd name="connsiteX15" fmla="*/ 207950 w 1028256"/>
              <a:gd name="connsiteY15" fmla="*/ 2286000 h 3286897"/>
              <a:gd name="connsiteX16" fmla="*/ 146166 w 1028256"/>
              <a:gd name="connsiteY16" fmla="*/ 2372497 h 3286897"/>
              <a:gd name="connsiteX17" fmla="*/ 66638 w 1028256"/>
              <a:gd name="connsiteY17" fmla="*/ 2553529 h 3286897"/>
              <a:gd name="connsiteX18" fmla="*/ 35100 w 1028256"/>
              <a:gd name="connsiteY18" fmla="*/ 2739369 h 3286897"/>
              <a:gd name="connsiteX19" fmla="*/ 60299 w 1028256"/>
              <a:gd name="connsiteY19" fmla="*/ 2896866 h 3286897"/>
              <a:gd name="connsiteX20" fmla="*/ 203280 w 1028256"/>
              <a:gd name="connsiteY20" fmla="*/ 3201325 h 3286897"/>
              <a:gd name="connsiteX21" fmla="*/ 319161 w 1028256"/>
              <a:gd name="connsiteY21" fmla="*/ 3286897 h 3286897"/>
              <a:gd name="connsiteX22" fmla="*/ 628079 w 1028256"/>
              <a:gd name="connsiteY22" fmla="*/ 3274541 h 3286897"/>
              <a:gd name="connsiteX23" fmla="*/ 726933 w 1028256"/>
              <a:gd name="connsiteY23" fmla="*/ 3249827 h 3286897"/>
              <a:gd name="connsiteX24" fmla="*/ 776361 w 1028256"/>
              <a:gd name="connsiteY24" fmla="*/ 3225114 h 3286897"/>
              <a:gd name="connsiteX25" fmla="*/ 850501 w 1028256"/>
              <a:gd name="connsiteY25" fmla="*/ 3200400 h 3286897"/>
              <a:gd name="connsiteX26" fmla="*/ 961712 w 1028256"/>
              <a:gd name="connsiteY26" fmla="*/ 3113903 h 3286897"/>
              <a:gd name="connsiteX27" fmla="*/ 1023496 w 1028256"/>
              <a:gd name="connsiteY27" fmla="*/ 2965622 h 3286897"/>
              <a:gd name="connsiteX28" fmla="*/ 1011139 w 1028256"/>
              <a:gd name="connsiteY28" fmla="*/ 2483708 h 3286897"/>
              <a:gd name="connsiteX29" fmla="*/ 908609 w 1028256"/>
              <a:gd name="connsiteY29" fmla="*/ 2265270 h 3286897"/>
              <a:gd name="connsiteX30" fmla="*/ 844522 w 1028256"/>
              <a:gd name="connsiteY30" fmla="*/ 2174128 h 3286897"/>
              <a:gd name="connsiteX31" fmla="*/ 777886 w 1028256"/>
              <a:gd name="connsiteY31" fmla="*/ 2089592 h 3286897"/>
              <a:gd name="connsiteX32" fmla="*/ 740034 w 1028256"/>
              <a:gd name="connsiteY32" fmla="*/ 1983285 h 3286897"/>
              <a:gd name="connsiteX33" fmla="*/ 716526 w 1028256"/>
              <a:gd name="connsiteY33" fmla="*/ 1884814 h 3286897"/>
              <a:gd name="connsiteX34" fmla="*/ 704177 w 1028256"/>
              <a:gd name="connsiteY34" fmla="*/ 1813561 h 3286897"/>
              <a:gd name="connsiteX35" fmla="*/ 689863 w 1028256"/>
              <a:gd name="connsiteY35" fmla="*/ 1729946 h 3286897"/>
              <a:gd name="connsiteX36" fmla="*/ 677506 w 1028256"/>
              <a:gd name="connsiteY36" fmla="*/ 1631092 h 3286897"/>
              <a:gd name="connsiteX37" fmla="*/ 665150 w 1028256"/>
              <a:gd name="connsiteY37" fmla="*/ 1581665 h 3286897"/>
              <a:gd name="connsiteX38" fmla="*/ 663294 w 1028256"/>
              <a:gd name="connsiteY38" fmla="*/ 1433863 h 3286897"/>
              <a:gd name="connsiteX39" fmla="*/ 707298 w 1028256"/>
              <a:gd name="connsiteY39" fmla="*/ 1206771 h 3286897"/>
              <a:gd name="connsiteX40" fmla="*/ 813431 w 1028256"/>
              <a:gd name="connsiteY40" fmla="*/ 939114 h 3286897"/>
              <a:gd name="connsiteX41" fmla="*/ 838144 w 1028256"/>
              <a:gd name="connsiteY41" fmla="*/ 852616 h 3286897"/>
              <a:gd name="connsiteX42" fmla="*/ 859141 w 1028256"/>
              <a:gd name="connsiteY42" fmla="*/ 489025 h 3286897"/>
              <a:gd name="connsiteX43" fmla="*/ 843511 w 1028256"/>
              <a:gd name="connsiteY43" fmla="*/ 264907 h 3286897"/>
              <a:gd name="connsiteX44" fmla="*/ 798744 w 1028256"/>
              <a:gd name="connsiteY44" fmla="*/ 150576 h 3286897"/>
              <a:gd name="connsiteX45" fmla="*/ 753705 w 1028256"/>
              <a:gd name="connsiteY45" fmla="*/ 82422 h 3286897"/>
              <a:gd name="connsiteX46" fmla="*/ 689863 w 1028256"/>
              <a:gd name="connsiteY46" fmla="*/ 24714 h 3286897"/>
              <a:gd name="connsiteX47" fmla="*/ 615723 w 1028256"/>
              <a:gd name="connsiteY47" fmla="*/ 0 h 3286897"/>
              <a:gd name="connsiteX48" fmla="*/ 430371 w 1028256"/>
              <a:gd name="connsiteY48" fmla="*/ 24714 h 3286897"/>
              <a:gd name="connsiteX49" fmla="*/ 359339 w 1028256"/>
              <a:gd name="connsiteY49" fmla="*/ 54451 h 3286897"/>
              <a:gd name="connsiteX50" fmla="*/ 328062 w 1028256"/>
              <a:gd name="connsiteY50" fmla="*/ 71683 h 3286897"/>
              <a:gd name="connsiteX51" fmla="*/ 276995 w 1028256"/>
              <a:gd name="connsiteY51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77506 w 1028256"/>
              <a:gd name="connsiteY35" fmla="*/ 1631092 h 3286897"/>
              <a:gd name="connsiteX36" fmla="*/ 665150 w 1028256"/>
              <a:gd name="connsiteY36" fmla="*/ 1581665 h 3286897"/>
              <a:gd name="connsiteX37" fmla="*/ 663294 w 1028256"/>
              <a:gd name="connsiteY37" fmla="*/ 1433863 h 3286897"/>
              <a:gd name="connsiteX38" fmla="*/ 707298 w 1028256"/>
              <a:gd name="connsiteY38" fmla="*/ 1206771 h 3286897"/>
              <a:gd name="connsiteX39" fmla="*/ 813431 w 1028256"/>
              <a:gd name="connsiteY39" fmla="*/ 939114 h 3286897"/>
              <a:gd name="connsiteX40" fmla="*/ 838144 w 1028256"/>
              <a:gd name="connsiteY40" fmla="*/ 852616 h 3286897"/>
              <a:gd name="connsiteX41" fmla="*/ 859141 w 1028256"/>
              <a:gd name="connsiteY41" fmla="*/ 489025 h 3286897"/>
              <a:gd name="connsiteX42" fmla="*/ 843511 w 1028256"/>
              <a:gd name="connsiteY42" fmla="*/ 264907 h 3286897"/>
              <a:gd name="connsiteX43" fmla="*/ 798744 w 1028256"/>
              <a:gd name="connsiteY43" fmla="*/ 150576 h 3286897"/>
              <a:gd name="connsiteX44" fmla="*/ 753705 w 1028256"/>
              <a:gd name="connsiteY44" fmla="*/ 82422 h 3286897"/>
              <a:gd name="connsiteX45" fmla="*/ 689863 w 1028256"/>
              <a:gd name="connsiteY45" fmla="*/ 24714 h 3286897"/>
              <a:gd name="connsiteX46" fmla="*/ 615723 w 1028256"/>
              <a:gd name="connsiteY46" fmla="*/ 0 h 3286897"/>
              <a:gd name="connsiteX47" fmla="*/ 430371 w 1028256"/>
              <a:gd name="connsiteY47" fmla="*/ 24714 h 3286897"/>
              <a:gd name="connsiteX48" fmla="*/ 359339 w 1028256"/>
              <a:gd name="connsiteY48" fmla="*/ 54451 h 3286897"/>
              <a:gd name="connsiteX49" fmla="*/ 328062 w 1028256"/>
              <a:gd name="connsiteY49" fmla="*/ 71683 h 3286897"/>
              <a:gd name="connsiteX50" fmla="*/ 276995 w 1028256"/>
              <a:gd name="connsiteY50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89863 w 1028256"/>
              <a:gd name="connsiteY34" fmla="*/ 1729946 h 3286897"/>
              <a:gd name="connsiteX35" fmla="*/ 665150 w 1028256"/>
              <a:gd name="connsiteY35" fmla="*/ 1581665 h 3286897"/>
              <a:gd name="connsiteX36" fmla="*/ 663294 w 1028256"/>
              <a:gd name="connsiteY36" fmla="*/ 1433863 h 3286897"/>
              <a:gd name="connsiteX37" fmla="*/ 707298 w 1028256"/>
              <a:gd name="connsiteY37" fmla="*/ 1206771 h 3286897"/>
              <a:gd name="connsiteX38" fmla="*/ 813431 w 1028256"/>
              <a:gd name="connsiteY38" fmla="*/ 939114 h 3286897"/>
              <a:gd name="connsiteX39" fmla="*/ 838144 w 1028256"/>
              <a:gd name="connsiteY39" fmla="*/ 852616 h 3286897"/>
              <a:gd name="connsiteX40" fmla="*/ 859141 w 1028256"/>
              <a:gd name="connsiteY40" fmla="*/ 489025 h 3286897"/>
              <a:gd name="connsiteX41" fmla="*/ 843511 w 1028256"/>
              <a:gd name="connsiteY41" fmla="*/ 264907 h 3286897"/>
              <a:gd name="connsiteX42" fmla="*/ 798744 w 1028256"/>
              <a:gd name="connsiteY42" fmla="*/ 150576 h 3286897"/>
              <a:gd name="connsiteX43" fmla="*/ 753705 w 1028256"/>
              <a:gd name="connsiteY43" fmla="*/ 82422 h 3286897"/>
              <a:gd name="connsiteX44" fmla="*/ 689863 w 1028256"/>
              <a:gd name="connsiteY44" fmla="*/ 24714 h 3286897"/>
              <a:gd name="connsiteX45" fmla="*/ 615723 w 1028256"/>
              <a:gd name="connsiteY45" fmla="*/ 0 h 3286897"/>
              <a:gd name="connsiteX46" fmla="*/ 430371 w 1028256"/>
              <a:gd name="connsiteY46" fmla="*/ 24714 h 3286897"/>
              <a:gd name="connsiteX47" fmla="*/ 359339 w 1028256"/>
              <a:gd name="connsiteY47" fmla="*/ 54451 h 3286897"/>
              <a:gd name="connsiteX48" fmla="*/ 328062 w 1028256"/>
              <a:gd name="connsiteY48" fmla="*/ 71683 h 3286897"/>
              <a:gd name="connsiteX49" fmla="*/ 276995 w 1028256"/>
              <a:gd name="connsiteY49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16526 w 1028256"/>
              <a:gd name="connsiteY32" fmla="*/ 1884814 h 3286897"/>
              <a:gd name="connsiteX33" fmla="*/ 704177 w 1028256"/>
              <a:gd name="connsiteY33" fmla="*/ 1813561 h 3286897"/>
              <a:gd name="connsiteX34" fmla="*/ 665150 w 1028256"/>
              <a:gd name="connsiteY34" fmla="*/ 1581665 h 3286897"/>
              <a:gd name="connsiteX35" fmla="*/ 663294 w 1028256"/>
              <a:gd name="connsiteY35" fmla="*/ 1433863 h 3286897"/>
              <a:gd name="connsiteX36" fmla="*/ 707298 w 1028256"/>
              <a:gd name="connsiteY36" fmla="*/ 1206771 h 3286897"/>
              <a:gd name="connsiteX37" fmla="*/ 813431 w 1028256"/>
              <a:gd name="connsiteY37" fmla="*/ 939114 h 3286897"/>
              <a:gd name="connsiteX38" fmla="*/ 838144 w 1028256"/>
              <a:gd name="connsiteY38" fmla="*/ 852616 h 3286897"/>
              <a:gd name="connsiteX39" fmla="*/ 859141 w 1028256"/>
              <a:gd name="connsiteY39" fmla="*/ 489025 h 3286897"/>
              <a:gd name="connsiteX40" fmla="*/ 843511 w 1028256"/>
              <a:gd name="connsiteY40" fmla="*/ 264907 h 3286897"/>
              <a:gd name="connsiteX41" fmla="*/ 798744 w 1028256"/>
              <a:gd name="connsiteY41" fmla="*/ 150576 h 3286897"/>
              <a:gd name="connsiteX42" fmla="*/ 753705 w 1028256"/>
              <a:gd name="connsiteY42" fmla="*/ 82422 h 3286897"/>
              <a:gd name="connsiteX43" fmla="*/ 689863 w 1028256"/>
              <a:gd name="connsiteY43" fmla="*/ 24714 h 3286897"/>
              <a:gd name="connsiteX44" fmla="*/ 615723 w 1028256"/>
              <a:gd name="connsiteY44" fmla="*/ 0 h 3286897"/>
              <a:gd name="connsiteX45" fmla="*/ 430371 w 1028256"/>
              <a:gd name="connsiteY45" fmla="*/ 24714 h 3286897"/>
              <a:gd name="connsiteX46" fmla="*/ 359339 w 1028256"/>
              <a:gd name="connsiteY46" fmla="*/ 54451 h 3286897"/>
              <a:gd name="connsiteX47" fmla="*/ 328062 w 1028256"/>
              <a:gd name="connsiteY47" fmla="*/ 71683 h 3286897"/>
              <a:gd name="connsiteX48" fmla="*/ 276995 w 1028256"/>
              <a:gd name="connsiteY48" fmla="*/ 91475 h 3286897"/>
              <a:gd name="connsiteX0" fmla="*/ 284576 w 1028256"/>
              <a:gd name="connsiteY0" fmla="*/ 87475 h 3286897"/>
              <a:gd name="connsiteX1" fmla="*/ 218461 w 1028256"/>
              <a:gd name="connsiteY1" fmla="*/ 119286 h 3286897"/>
              <a:gd name="connsiteX2" fmla="*/ 177247 w 1028256"/>
              <a:gd name="connsiteY2" fmla="*/ 153996 h 3286897"/>
              <a:gd name="connsiteX3" fmla="*/ 129033 w 1028256"/>
              <a:gd name="connsiteY3" fmla="*/ 191930 h 3286897"/>
              <a:gd name="connsiteX4" fmla="*/ 25869 w 1028256"/>
              <a:gd name="connsiteY4" fmla="*/ 353660 h 3286897"/>
              <a:gd name="connsiteX5" fmla="*/ 862 w 1028256"/>
              <a:gd name="connsiteY5" fmla="*/ 664778 h 3286897"/>
              <a:gd name="connsiteX6" fmla="*/ 43554 w 1028256"/>
              <a:gd name="connsiteY6" fmla="*/ 934138 h 3286897"/>
              <a:gd name="connsiteX7" fmla="*/ 77371 w 1028256"/>
              <a:gd name="connsiteY7" fmla="*/ 1074015 h 3286897"/>
              <a:gd name="connsiteX8" fmla="*/ 153892 w 1028256"/>
              <a:gd name="connsiteY8" fmla="*/ 1205801 h 3286897"/>
              <a:gd name="connsiteX9" fmla="*/ 233594 w 1028256"/>
              <a:gd name="connsiteY9" fmla="*/ 1287203 h 3286897"/>
              <a:gd name="connsiteX10" fmla="*/ 345102 w 1028256"/>
              <a:gd name="connsiteY10" fmla="*/ 1463206 h 3286897"/>
              <a:gd name="connsiteX11" fmla="*/ 363339 w 1028256"/>
              <a:gd name="connsiteY11" fmla="*/ 1615956 h 3286897"/>
              <a:gd name="connsiteX12" fmla="*/ 365360 w 1028256"/>
              <a:gd name="connsiteY12" fmla="*/ 1838510 h 3286897"/>
              <a:gd name="connsiteX13" fmla="*/ 306804 w 1028256"/>
              <a:gd name="connsiteY13" fmla="*/ 2125362 h 3286897"/>
              <a:gd name="connsiteX14" fmla="*/ 207950 w 1028256"/>
              <a:gd name="connsiteY14" fmla="*/ 2286000 h 3286897"/>
              <a:gd name="connsiteX15" fmla="*/ 146166 w 1028256"/>
              <a:gd name="connsiteY15" fmla="*/ 2372497 h 3286897"/>
              <a:gd name="connsiteX16" fmla="*/ 66638 w 1028256"/>
              <a:gd name="connsiteY16" fmla="*/ 2553529 h 3286897"/>
              <a:gd name="connsiteX17" fmla="*/ 35100 w 1028256"/>
              <a:gd name="connsiteY17" fmla="*/ 2739369 h 3286897"/>
              <a:gd name="connsiteX18" fmla="*/ 60299 w 1028256"/>
              <a:gd name="connsiteY18" fmla="*/ 2896866 h 3286897"/>
              <a:gd name="connsiteX19" fmla="*/ 203280 w 1028256"/>
              <a:gd name="connsiteY19" fmla="*/ 3201325 h 3286897"/>
              <a:gd name="connsiteX20" fmla="*/ 319161 w 1028256"/>
              <a:gd name="connsiteY20" fmla="*/ 3286897 h 3286897"/>
              <a:gd name="connsiteX21" fmla="*/ 628079 w 1028256"/>
              <a:gd name="connsiteY21" fmla="*/ 3274541 h 3286897"/>
              <a:gd name="connsiteX22" fmla="*/ 726933 w 1028256"/>
              <a:gd name="connsiteY22" fmla="*/ 3249827 h 3286897"/>
              <a:gd name="connsiteX23" fmla="*/ 776361 w 1028256"/>
              <a:gd name="connsiteY23" fmla="*/ 3225114 h 3286897"/>
              <a:gd name="connsiteX24" fmla="*/ 850501 w 1028256"/>
              <a:gd name="connsiteY24" fmla="*/ 3200400 h 3286897"/>
              <a:gd name="connsiteX25" fmla="*/ 961712 w 1028256"/>
              <a:gd name="connsiteY25" fmla="*/ 3113903 h 3286897"/>
              <a:gd name="connsiteX26" fmla="*/ 1023496 w 1028256"/>
              <a:gd name="connsiteY26" fmla="*/ 2965622 h 3286897"/>
              <a:gd name="connsiteX27" fmla="*/ 1011139 w 1028256"/>
              <a:gd name="connsiteY27" fmla="*/ 2483708 h 3286897"/>
              <a:gd name="connsiteX28" fmla="*/ 908609 w 1028256"/>
              <a:gd name="connsiteY28" fmla="*/ 2265270 h 3286897"/>
              <a:gd name="connsiteX29" fmla="*/ 844522 w 1028256"/>
              <a:gd name="connsiteY29" fmla="*/ 2174128 h 3286897"/>
              <a:gd name="connsiteX30" fmla="*/ 777886 w 1028256"/>
              <a:gd name="connsiteY30" fmla="*/ 2089592 h 3286897"/>
              <a:gd name="connsiteX31" fmla="*/ 740034 w 1028256"/>
              <a:gd name="connsiteY31" fmla="*/ 1983285 h 3286897"/>
              <a:gd name="connsiteX32" fmla="*/ 704177 w 1028256"/>
              <a:gd name="connsiteY32" fmla="*/ 1813561 h 3286897"/>
              <a:gd name="connsiteX33" fmla="*/ 665150 w 1028256"/>
              <a:gd name="connsiteY33" fmla="*/ 1581665 h 3286897"/>
              <a:gd name="connsiteX34" fmla="*/ 663294 w 1028256"/>
              <a:gd name="connsiteY34" fmla="*/ 1433863 h 3286897"/>
              <a:gd name="connsiteX35" fmla="*/ 707298 w 1028256"/>
              <a:gd name="connsiteY35" fmla="*/ 1206771 h 3286897"/>
              <a:gd name="connsiteX36" fmla="*/ 813431 w 1028256"/>
              <a:gd name="connsiteY36" fmla="*/ 939114 h 3286897"/>
              <a:gd name="connsiteX37" fmla="*/ 838144 w 1028256"/>
              <a:gd name="connsiteY37" fmla="*/ 852616 h 3286897"/>
              <a:gd name="connsiteX38" fmla="*/ 859141 w 1028256"/>
              <a:gd name="connsiteY38" fmla="*/ 489025 h 3286897"/>
              <a:gd name="connsiteX39" fmla="*/ 843511 w 1028256"/>
              <a:gd name="connsiteY39" fmla="*/ 264907 h 3286897"/>
              <a:gd name="connsiteX40" fmla="*/ 798744 w 1028256"/>
              <a:gd name="connsiteY40" fmla="*/ 150576 h 3286897"/>
              <a:gd name="connsiteX41" fmla="*/ 753705 w 1028256"/>
              <a:gd name="connsiteY41" fmla="*/ 82422 h 3286897"/>
              <a:gd name="connsiteX42" fmla="*/ 689863 w 1028256"/>
              <a:gd name="connsiteY42" fmla="*/ 24714 h 3286897"/>
              <a:gd name="connsiteX43" fmla="*/ 615723 w 1028256"/>
              <a:gd name="connsiteY43" fmla="*/ 0 h 3286897"/>
              <a:gd name="connsiteX44" fmla="*/ 430371 w 1028256"/>
              <a:gd name="connsiteY44" fmla="*/ 24714 h 3286897"/>
              <a:gd name="connsiteX45" fmla="*/ 359339 w 1028256"/>
              <a:gd name="connsiteY45" fmla="*/ 54451 h 3286897"/>
              <a:gd name="connsiteX46" fmla="*/ 328062 w 1028256"/>
              <a:gd name="connsiteY46" fmla="*/ 71683 h 3286897"/>
              <a:gd name="connsiteX47" fmla="*/ 276995 w 1028256"/>
              <a:gd name="connsiteY47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77886 w 1031617"/>
              <a:gd name="connsiteY29" fmla="*/ 2089592 h 3286897"/>
              <a:gd name="connsiteX30" fmla="*/ 740034 w 1031617"/>
              <a:gd name="connsiteY30" fmla="*/ 1983285 h 3286897"/>
              <a:gd name="connsiteX31" fmla="*/ 704177 w 1031617"/>
              <a:gd name="connsiteY31" fmla="*/ 1813561 h 3286897"/>
              <a:gd name="connsiteX32" fmla="*/ 665150 w 1031617"/>
              <a:gd name="connsiteY32" fmla="*/ 1581665 h 3286897"/>
              <a:gd name="connsiteX33" fmla="*/ 663294 w 1031617"/>
              <a:gd name="connsiteY33" fmla="*/ 1433863 h 3286897"/>
              <a:gd name="connsiteX34" fmla="*/ 707298 w 1031617"/>
              <a:gd name="connsiteY34" fmla="*/ 1206771 h 3286897"/>
              <a:gd name="connsiteX35" fmla="*/ 813431 w 1031617"/>
              <a:gd name="connsiteY35" fmla="*/ 939114 h 3286897"/>
              <a:gd name="connsiteX36" fmla="*/ 838144 w 1031617"/>
              <a:gd name="connsiteY36" fmla="*/ 852616 h 3286897"/>
              <a:gd name="connsiteX37" fmla="*/ 859141 w 1031617"/>
              <a:gd name="connsiteY37" fmla="*/ 489025 h 3286897"/>
              <a:gd name="connsiteX38" fmla="*/ 843511 w 1031617"/>
              <a:gd name="connsiteY38" fmla="*/ 264907 h 3286897"/>
              <a:gd name="connsiteX39" fmla="*/ 798744 w 1031617"/>
              <a:gd name="connsiteY39" fmla="*/ 150576 h 3286897"/>
              <a:gd name="connsiteX40" fmla="*/ 753705 w 1031617"/>
              <a:gd name="connsiteY40" fmla="*/ 82422 h 3286897"/>
              <a:gd name="connsiteX41" fmla="*/ 689863 w 1031617"/>
              <a:gd name="connsiteY41" fmla="*/ 24714 h 3286897"/>
              <a:gd name="connsiteX42" fmla="*/ 615723 w 1031617"/>
              <a:gd name="connsiteY42" fmla="*/ 0 h 3286897"/>
              <a:gd name="connsiteX43" fmla="*/ 430371 w 1031617"/>
              <a:gd name="connsiteY43" fmla="*/ 24714 h 3286897"/>
              <a:gd name="connsiteX44" fmla="*/ 359339 w 1031617"/>
              <a:gd name="connsiteY44" fmla="*/ 54451 h 3286897"/>
              <a:gd name="connsiteX45" fmla="*/ 328062 w 1031617"/>
              <a:gd name="connsiteY45" fmla="*/ 71683 h 3286897"/>
              <a:gd name="connsiteX46" fmla="*/ 276995 w 1031617"/>
              <a:gd name="connsiteY46" fmla="*/ 91475 h 3286897"/>
              <a:gd name="connsiteX0" fmla="*/ 284576 w 1031617"/>
              <a:gd name="connsiteY0" fmla="*/ 87475 h 3286897"/>
              <a:gd name="connsiteX1" fmla="*/ 218461 w 1031617"/>
              <a:gd name="connsiteY1" fmla="*/ 119286 h 3286897"/>
              <a:gd name="connsiteX2" fmla="*/ 177247 w 1031617"/>
              <a:gd name="connsiteY2" fmla="*/ 153996 h 3286897"/>
              <a:gd name="connsiteX3" fmla="*/ 129033 w 1031617"/>
              <a:gd name="connsiteY3" fmla="*/ 191930 h 3286897"/>
              <a:gd name="connsiteX4" fmla="*/ 25869 w 1031617"/>
              <a:gd name="connsiteY4" fmla="*/ 353660 h 3286897"/>
              <a:gd name="connsiteX5" fmla="*/ 862 w 1031617"/>
              <a:gd name="connsiteY5" fmla="*/ 664778 h 3286897"/>
              <a:gd name="connsiteX6" fmla="*/ 43554 w 1031617"/>
              <a:gd name="connsiteY6" fmla="*/ 934138 h 3286897"/>
              <a:gd name="connsiteX7" fmla="*/ 77371 w 1031617"/>
              <a:gd name="connsiteY7" fmla="*/ 1074015 h 3286897"/>
              <a:gd name="connsiteX8" fmla="*/ 153892 w 1031617"/>
              <a:gd name="connsiteY8" fmla="*/ 1205801 h 3286897"/>
              <a:gd name="connsiteX9" fmla="*/ 233594 w 1031617"/>
              <a:gd name="connsiteY9" fmla="*/ 1287203 h 3286897"/>
              <a:gd name="connsiteX10" fmla="*/ 345102 w 1031617"/>
              <a:gd name="connsiteY10" fmla="*/ 1463206 h 3286897"/>
              <a:gd name="connsiteX11" fmla="*/ 363339 w 1031617"/>
              <a:gd name="connsiteY11" fmla="*/ 1615956 h 3286897"/>
              <a:gd name="connsiteX12" fmla="*/ 365360 w 1031617"/>
              <a:gd name="connsiteY12" fmla="*/ 1838510 h 3286897"/>
              <a:gd name="connsiteX13" fmla="*/ 306804 w 1031617"/>
              <a:gd name="connsiteY13" fmla="*/ 2125362 h 3286897"/>
              <a:gd name="connsiteX14" fmla="*/ 207950 w 1031617"/>
              <a:gd name="connsiteY14" fmla="*/ 2286000 h 3286897"/>
              <a:gd name="connsiteX15" fmla="*/ 146166 w 1031617"/>
              <a:gd name="connsiteY15" fmla="*/ 2372497 h 3286897"/>
              <a:gd name="connsiteX16" fmla="*/ 66638 w 1031617"/>
              <a:gd name="connsiteY16" fmla="*/ 2553529 h 3286897"/>
              <a:gd name="connsiteX17" fmla="*/ 35100 w 1031617"/>
              <a:gd name="connsiteY17" fmla="*/ 2739369 h 3286897"/>
              <a:gd name="connsiteX18" fmla="*/ 60299 w 1031617"/>
              <a:gd name="connsiteY18" fmla="*/ 2896866 h 3286897"/>
              <a:gd name="connsiteX19" fmla="*/ 203280 w 1031617"/>
              <a:gd name="connsiteY19" fmla="*/ 3201325 h 3286897"/>
              <a:gd name="connsiteX20" fmla="*/ 319161 w 1031617"/>
              <a:gd name="connsiteY20" fmla="*/ 3286897 h 3286897"/>
              <a:gd name="connsiteX21" fmla="*/ 628079 w 1031617"/>
              <a:gd name="connsiteY21" fmla="*/ 3274541 h 3286897"/>
              <a:gd name="connsiteX22" fmla="*/ 726933 w 1031617"/>
              <a:gd name="connsiteY22" fmla="*/ 3249827 h 3286897"/>
              <a:gd name="connsiteX23" fmla="*/ 776361 w 1031617"/>
              <a:gd name="connsiteY23" fmla="*/ 3225114 h 3286897"/>
              <a:gd name="connsiteX24" fmla="*/ 850501 w 1031617"/>
              <a:gd name="connsiteY24" fmla="*/ 3200400 h 3286897"/>
              <a:gd name="connsiteX25" fmla="*/ 961712 w 1031617"/>
              <a:gd name="connsiteY25" fmla="*/ 3113903 h 3286897"/>
              <a:gd name="connsiteX26" fmla="*/ 1023496 w 1031617"/>
              <a:gd name="connsiteY26" fmla="*/ 2965622 h 3286897"/>
              <a:gd name="connsiteX27" fmla="*/ 1011139 w 1031617"/>
              <a:gd name="connsiteY27" fmla="*/ 2483708 h 3286897"/>
              <a:gd name="connsiteX28" fmla="*/ 844522 w 1031617"/>
              <a:gd name="connsiteY28" fmla="*/ 2174128 h 3286897"/>
              <a:gd name="connsiteX29" fmla="*/ 740034 w 1031617"/>
              <a:gd name="connsiteY29" fmla="*/ 1983285 h 3286897"/>
              <a:gd name="connsiteX30" fmla="*/ 704177 w 1031617"/>
              <a:gd name="connsiteY30" fmla="*/ 1813561 h 3286897"/>
              <a:gd name="connsiteX31" fmla="*/ 665150 w 1031617"/>
              <a:gd name="connsiteY31" fmla="*/ 1581665 h 3286897"/>
              <a:gd name="connsiteX32" fmla="*/ 663294 w 1031617"/>
              <a:gd name="connsiteY32" fmla="*/ 1433863 h 3286897"/>
              <a:gd name="connsiteX33" fmla="*/ 707298 w 1031617"/>
              <a:gd name="connsiteY33" fmla="*/ 1206771 h 3286897"/>
              <a:gd name="connsiteX34" fmla="*/ 813431 w 1031617"/>
              <a:gd name="connsiteY34" fmla="*/ 939114 h 3286897"/>
              <a:gd name="connsiteX35" fmla="*/ 838144 w 1031617"/>
              <a:gd name="connsiteY35" fmla="*/ 852616 h 3286897"/>
              <a:gd name="connsiteX36" fmla="*/ 859141 w 1031617"/>
              <a:gd name="connsiteY36" fmla="*/ 489025 h 3286897"/>
              <a:gd name="connsiteX37" fmla="*/ 843511 w 1031617"/>
              <a:gd name="connsiteY37" fmla="*/ 264907 h 3286897"/>
              <a:gd name="connsiteX38" fmla="*/ 798744 w 1031617"/>
              <a:gd name="connsiteY38" fmla="*/ 150576 h 3286897"/>
              <a:gd name="connsiteX39" fmla="*/ 753705 w 1031617"/>
              <a:gd name="connsiteY39" fmla="*/ 82422 h 3286897"/>
              <a:gd name="connsiteX40" fmla="*/ 689863 w 1031617"/>
              <a:gd name="connsiteY40" fmla="*/ 24714 h 3286897"/>
              <a:gd name="connsiteX41" fmla="*/ 615723 w 1031617"/>
              <a:gd name="connsiteY41" fmla="*/ 0 h 3286897"/>
              <a:gd name="connsiteX42" fmla="*/ 430371 w 1031617"/>
              <a:gd name="connsiteY42" fmla="*/ 24714 h 3286897"/>
              <a:gd name="connsiteX43" fmla="*/ 359339 w 1031617"/>
              <a:gd name="connsiteY43" fmla="*/ 54451 h 3286897"/>
              <a:gd name="connsiteX44" fmla="*/ 328062 w 1031617"/>
              <a:gd name="connsiteY44" fmla="*/ 71683 h 3286897"/>
              <a:gd name="connsiteX45" fmla="*/ 276995 w 1031617"/>
              <a:gd name="connsiteY45" fmla="*/ 91475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1617" h="3286897">
                <a:moveTo>
                  <a:pt x="284576" y="87475"/>
                </a:moveTo>
                <a:cubicBezTo>
                  <a:pt x="263981" y="99832"/>
                  <a:pt x="236349" y="108199"/>
                  <a:pt x="218461" y="119286"/>
                </a:cubicBezTo>
                <a:cubicBezTo>
                  <a:pt x="200573" y="130373"/>
                  <a:pt x="192152" y="141889"/>
                  <a:pt x="177247" y="153996"/>
                </a:cubicBezTo>
                <a:cubicBezTo>
                  <a:pt x="162342" y="166103"/>
                  <a:pt x="141390" y="183692"/>
                  <a:pt x="129033" y="191930"/>
                </a:cubicBezTo>
                <a:cubicBezTo>
                  <a:pt x="102805" y="219982"/>
                  <a:pt x="50086" y="277874"/>
                  <a:pt x="25869" y="353660"/>
                </a:cubicBezTo>
                <a:cubicBezTo>
                  <a:pt x="1652" y="429446"/>
                  <a:pt x="-2085" y="568032"/>
                  <a:pt x="862" y="664778"/>
                </a:cubicBezTo>
                <a:cubicBezTo>
                  <a:pt x="3809" y="761524"/>
                  <a:pt x="30803" y="865932"/>
                  <a:pt x="43554" y="934138"/>
                </a:cubicBezTo>
                <a:cubicBezTo>
                  <a:pt x="56305" y="1002344"/>
                  <a:pt x="58981" y="1028738"/>
                  <a:pt x="77371" y="1074015"/>
                </a:cubicBezTo>
                <a:cubicBezTo>
                  <a:pt x="95761" y="1119292"/>
                  <a:pt x="127855" y="1170270"/>
                  <a:pt x="153892" y="1205801"/>
                </a:cubicBezTo>
                <a:cubicBezTo>
                  <a:pt x="179929" y="1241332"/>
                  <a:pt x="201726" y="1244302"/>
                  <a:pt x="233594" y="1287203"/>
                </a:cubicBezTo>
                <a:cubicBezTo>
                  <a:pt x="265462" y="1330104"/>
                  <a:pt x="323478" y="1408414"/>
                  <a:pt x="345102" y="1463206"/>
                </a:cubicBezTo>
                <a:cubicBezTo>
                  <a:pt x="366726" y="1517998"/>
                  <a:pt x="359963" y="1553405"/>
                  <a:pt x="363339" y="1615956"/>
                </a:cubicBezTo>
                <a:cubicBezTo>
                  <a:pt x="366715" y="1678507"/>
                  <a:pt x="374782" y="1753609"/>
                  <a:pt x="365360" y="1838510"/>
                </a:cubicBezTo>
                <a:cubicBezTo>
                  <a:pt x="355938" y="1923411"/>
                  <a:pt x="333039" y="2050780"/>
                  <a:pt x="306804" y="2125362"/>
                </a:cubicBezTo>
                <a:cubicBezTo>
                  <a:pt x="280569" y="2199944"/>
                  <a:pt x="234723" y="2244811"/>
                  <a:pt x="207950" y="2286000"/>
                </a:cubicBezTo>
                <a:cubicBezTo>
                  <a:pt x="181177" y="2327189"/>
                  <a:pt x="192140" y="2311197"/>
                  <a:pt x="146166" y="2372497"/>
                </a:cubicBezTo>
                <a:cubicBezTo>
                  <a:pt x="117334" y="2417805"/>
                  <a:pt x="89171" y="2492810"/>
                  <a:pt x="66638" y="2553529"/>
                </a:cubicBezTo>
                <a:cubicBezTo>
                  <a:pt x="44105" y="2614248"/>
                  <a:pt x="36156" y="2682146"/>
                  <a:pt x="35100" y="2739369"/>
                </a:cubicBezTo>
                <a:cubicBezTo>
                  <a:pt x="34044" y="2796592"/>
                  <a:pt x="50002" y="2812428"/>
                  <a:pt x="60299" y="2896866"/>
                </a:cubicBezTo>
                <a:cubicBezTo>
                  <a:pt x="91070" y="2980309"/>
                  <a:pt x="151920" y="3142595"/>
                  <a:pt x="203280" y="3201325"/>
                </a:cubicBezTo>
                <a:cubicBezTo>
                  <a:pt x="251812" y="3256822"/>
                  <a:pt x="257234" y="3255935"/>
                  <a:pt x="319161" y="3286897"/>
                </a:cubicBezTo>
                <a:cubicBezTo>
                  <a:pt x="422134" y="3282778"/>
                  <a:pt x="525252" y="3281396"/>
                  <a:pt x="628079" y="3274541"/>
                </a:cubicBezTo>
                <a:cubicBezTo>
                  <a:pt x="650985" y="3273014"/>
                  <a:pt x="701970" y="3260525"/>
                  <a:pt x="726933" y="3249827"/>
                </a:cubicBezTo>
                <a:cubicBezTo>
                  <a:pt x="743864" y="3242571"/>
                  <a:pt x="759258" y="3231955"/>
                  <a:pt x="776361" y="3225114"/>
                </a:cubicBezTo>
                <a:cubicBezTo>
                  <a:pt x="800548" y="3215439"/>
                  <a:pt x="828826" y="3214850"/>
                  <a:pt x="850501" y="3200400"/>
                </a:cubicBezTo>
                <a:cubicBezTo>
                  <a:pt x="939182" y="3141280"/>
                  <a:pt x="903639" y="3171976"/>
                  <a:pt x="961712" y="3113903"/>
                </a:cubicBezTo>
                <a:cubicBezTo>
                  <a:pt x="990544" y="3074773"/>
                  <a:pt x="1015258" y="3070655"/>
                  <a:pt x="1023496" y="2965622"/>
                </a:cubicBezTo>
                <a:cubicBezTo>
                  <a:pt x="1031734" y="2860590"/>
                  <a:pt x="1040968" y="2615623"/>
                  <a:pt x="1011139" y="2483708"/>
                </a:cubicBezTo>
                <a:cubicBezTo>
                  <a:pt x="981310" y="2351793"/>
                  <a:pt x="889706" y="2257532"/>
                  <a:pt x="844522" y="2174128"/>
                </a:cubicBezTo>
                <a:cubicBezTo>
                  <a:pt x="799338" y="2090724"/>
                  <a:pt x="763425" y="2043379"/>
                  <a:pt x="740034" y="1983285"/>
                </a:cubicBezTo>
                <a:cubicBezTo>
                  <a:pt x="716643" y="1923191"/>
                  <a:pt x="716658" y="1880498"/>
                  <a:pt x="704177" y="1813561"/>
                </a:cubicBezTo>
                <a:cubicBezTo>
                  <a:pt x="691696" y="1746624"/>
                  <a:pt x="671964" y="1644948"/>
                  <a:pt x="665150" y="1581665"/>
                </a:cubicBezTo>
                <a:cubicBezTo>
                  <a:pt x="658336" y="1518382"/>
                  <a:pt x="655979" y="1565530"/>
                  <a:pt x="663294" y="1433863"/>
                </a:cubicBezTo>
                <a:cubicBezTo>
                  <a:pt x="675651" y="1345306"/>
                  <a:pt x="693857" y="1267177"/>
                  <a:pt x="707298" y="1206771"/>
                </a:cubicBezTo>
                <a:cubicBezTo>
                  <a:pt x="725465" y="1174199"/>
                  <a:pt x="796955" y="972065"/>
                  <a:pt x="813431" y="939114"/>
                </a:cubicBezTo>
                <a:cubicBezTo>
                  <a:pt x="852061" y="784598"/>
                  <a:pt x="816849" y="932421"/>
                  <a:pt x="838144" y="852616"/>
                </a:cubicBezTo>
                <a:cubicBezTo>
                  <a:pt x="857584" y="779764"/>
                  <a:pt x="858247" y="586976"/>
                  <a:pt x="859141" y="489025"/>
                </a:cubicBezTo>
                <a:cubicBezTo>
                  <a:pt x="860035" y="391074"/>
                  <a:pt x="853577" y="321315"/>
                  <a:pt x="843511" y="264907"/>
                </a:cubicBezTo>
                <a:cubicBezTo>
                  <a:pt x="833445" y="208499"/>
                  <a:pt x="813712" y="180990"/>
                  <a:pt x="798744" y="150576"/>
                </a:cubicBezTo>
                <a:cubicBezTo>
                  <a:pt x="783776" y="120162"/>
                  <a:pt x="771852" y="103399"/>
                  <a:pt x="753705" y="82422"/>
                </a:cubicBezTo>
                <a:cubicBezTo>
                  <a:pt x="735558" y="61445"/>
                  <a:pt x="712860" y="38451"/>
                  <a:pt x="689863" y="24714"/>
                </a:cubicBezTo>
                <a:cubicBezTo>
                  <a:pt x="666866" y="10977"/>
                  <a:pt x="658972" y="0"/>
                  <a:pt x="615723" y="0"/>
                </a:cubicBezTo>
                <a:cubicBezTo>
                  <a:pt x="572474" y="0"/>
                  <a:pt x="473102" y="15639"/>
                  <a:pt x="430371" y="24714"/>
                </a:cubicBezTo>
                <a:cubicBezTo>
                  <a:pt x="387640" y="33789"/>
                  <a:pt x="376391" y="46623"/>
                  <a:pt x="359339" y="54451"/>
                </a:cubicBezTo>
                <a:cubicBezTo>
                  <a:pt x="342288" y="62279"/>
                  <a:pt x="341786" y="65512"/>
                  <a:pt x="328062" y="71683"/>
                </a:cubicBezTo>
                <a:cubicBezTo>
                  <a:pt x="314338" y="77854"/>
                  <a:pt x="289058" y="67348"/>
                  <a:pt x="276995" y="91475"/>
                </a:cubicBez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/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13AEED7-E0A6-42DA-9E1A-FAF5C7F19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708920"/>
                <a:ext cx="919936" cy="1015663"/>
              </a:xfrm>
              <a:prstGeom prst="rect">
                <a:avLst/>
              </a:prstGeom>
              <a:blipFill>
                <a:blip r:embed="rId3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/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BA90EDC-74D4-42FD-B2FF-049CC9266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797152"/>
                <a:ext cx="919936" cy="1015663"/>
              </a:xfrm>
              <a:prstGeom prst="rect">
                <a:avLst/>
              </a:prstGeom>
              <a:blipFill>
                <a:blip r:embed="rId4"/>
                <a:stretch>
                  <a:fillRect r="-7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/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|00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de-DE"/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CDCC85C-D272-4FAB-AC2C-85DCF9697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7026"/>
                <a:ext cx="6178230" cy="1618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/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0F5906C-9F51-45EA-873A-1804B1223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55654"/>
                <a:ext cx="6175537" cy="1224631"/>
              </a:xfrm>
              <a:prstGeom prst="rect">
                <a:avLst/>
              </a:prstGeom>
              <a:blipFill>
                <a:blip r:embed="rId6"/>
                <a:stretch>
                  <a:fillRect r="-10661" b="-731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665DA1C6-7C9A-42F9-A5D9-838ECBB7FEAC}"/>
                  </a:ext>
                </a:extLst>
              </p:cNvPr>
              <p:cNvSpPr/>
              <p:nvPr/>
            </p:nvSpPr>
            <p:spPr>
              <a:xfrm>
                <a:off x="7117380" y="4681929"/>
                <a:ext cx="4268669" cy="636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1822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|0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|1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665DA1C6-7C9A-42F9-A5D9-838ECBB7F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80" y="4681929"/>
                <a:ext cx="4268669" cy="6363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F8EE2F5-4F78-48C6-8ABE-16A90C8418BF}"/>
                  </a:ext>
                </a:extLst>
              </p:cNvPr>
              <p:cNvSpPr/>
              <p:nvPr/>
            </p:nvSpPr>
            <p:spPr>
              <a:xfrm>
                <a:off x="7150114" y="5540377"/>
                <a:ext cx="4225387" cy="636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|0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|1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F8EE2F5-4F78-48C6-8ABE-16A90C841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14" y="5540377"/>
                <a:ext cx="4225387" cy="6363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9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09B3FDB-0F15-400E-B367-13251D812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1"/>
          <a:stretch/>
        </p:blipFill>
        <p:spPr>
          <a:xfrm>
            <a:off x="191344" y="1988840"/>
            <a:ext cx="6076950" cy="1440159"/>
          </a:xfrm>
          <a:prstGeom prst="rect">
            <a:avLst/>
          </a:prstGeom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2385AB84-D508-4950-BCB5-C90B0E945768}"/>
              </a:ext>
            </a:extLst>
          </p:cNvPr>
          <p:cNvSpPr txBox="1"/>
          <p:nvPr/>
        </p:nvSpPr>
        <p:spPr>
          <a:xfrm>
            <a:off x="518955" y="4172238"/>
            <a:ext cx="33123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G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ianvito </a:t>
            </a: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C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hiarella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5D4ACEF-DA07-4A51-90D2-470E7AB1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695458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Fakultät für Physik</a:t>
            </a:r>
          </a:p>
          <a:p>
            <a:pPr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LMU München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8DD3DE76-E8B7-43C9-89EB-025CDCD2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35" y="1886124"/>
            <a:ext cx="3834704" cy="2308324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Blip>
                <a:blip r:embed="rId7"/>
              </a:buBlip>
            </a:pPr>
            <a:r>
              <a:rPr lang="it-IT" altLang="de-DE" sz="36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Ingredienti</a:t>
            </a:r>
          </a:p>
          <a:p>
            <a:pPr>
              <a:buBlip>
                <a:blip r:embed="rId7"/>
              </a:buBlip>
            </a:pPr>
            <a:r>
              <a:rPr lang="it-IT" altLang="de-DE" sz="36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Attrezzatura</a:t>
            </a:r>
          </a:p>
          <a:p>
            <a:pPr>
              <a:buBlip>
                <a:blip r:embed="rId7"/>
              </a:buBlip>
            </a:pPr>
            <a:r>
              <a:rPr lang="it-IT" altLang="de-DE" sz="36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Procedimento</a:t>
            </a:r>
          </a:p>
          <a:p>
            <a:pPr>
              <a:buBlip>
                <a:blip r:embed="rId7"/>
              </a:buBlip>
            </a:pPr>
            <a:r>
              <a:rPr lang="it-IT" altLang="de-DE" sz="36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Degustazione</a:t>
            </a:r>
            <a:endParaRPr lang="de-DE" altLang="de-DE" sz="4400" b="1" i="1" spc="-150" dirty="0">
              <a:solidFill>
                <a:schemeClr val="bg1"/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6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2487 -0.25996 L -0.02487 -0.2625 " pathEditMode="relative" rAng="0" ptsTypes="A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9937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 : Base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0349817-18DA-4B5D-952B-D3F78942B293}"/>
              </a:ext>
            </a:extLst>
          </p:cNvPr>
          <p:cNvGrpSpPr/>
          <p:nvPr/>
        </p:nvGrpSpPr>
        <p:grpSpPr>
          <a:xfrm>
            <a:off x="370161" y="2204864"/>
            <a:ext cx="5167039" cy="1586752"/>
            <a:chOff x="370161" y="2204864"/>
            <a:chExt cx="5167039" cy="158675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BD5877D-8653-4323-967B-4E2492E0F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04864"/>
              <a:ext cx="5167039" cy="152927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8093DA4-841F-4DE1-AF43-FB0521228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62338"/>
              <a:ext cx="5167039" cy="1529278"/>
            </a:xfrm>
            <a:prstGeom prst="rect">
              <a:avLst/>
            </a:prstGeom>
          </p:spPr>
        </p:pic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E307739-54FD-47DA-9341-642D5BDE4ED9}"/>
                </a:ext>
              </a:extLst>
            </p:cNvPr>
            <p:cNvSpPr/>
            <p:nvPr/>
          </p:nvSpPr>
          <p:spPr bwMode="auto">
            <a:xfrm>
              <a:off x="4065468" y="3356992"/>
              <a:ext cx="227075" cy="231269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8903888E-C75D-4092-AE06-6C027F4C9BE1}"/>
                </a:ext>
              </a:extLst>
            </p:cNvPr>
            <p:cNvSpPr/>
            <p:nvPr/>
          </p:nvSpPr>
          <p:spPr bwMode="auto">
            <a:xfrm>
              <a:off x="1512812" y="3341747"/>
              <a:ext cx="249782" cy="231269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pic>
        <p:nvPicPr>
          <p:cNvPr id="43" name="Immagine 42">
            <a:extLst>
              <a:ext uri="{FF2B5EF4-FFF2-40B4-BE49-F238E27FC236}">
                <a16:creationId xmlns:a16="http://schemas.microsoft.com/office/drawing/2014/main" id="{A3174D99-EC22-44B7-9D78-7F05F638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rgbClr val="1822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11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035"/>
          <a:stretch/>
        </p:blipFill>
        <p:spPr>
          <a:xfrm>
            <a:off x="272393" y="4365104"/>
            <a:ext cx="5167039" cy="1529278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281B1EAF-DD9E-4FFC-B01A-74E79DCDC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110000"/>
                    </a14:imgEffect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035"/>
          <a:stretch/>
        </p:blipFill>
        <p:spPr>
          <a:xfrm>
            <a:off x="272393" y="4422578"/>
            <a:ext cx="5167039" cy="1529278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B9605474-AEE4-44B8-995A-4A6F7B471D97}"/>
              </a:ext>
            </a:extLst>
          </p:cNvPr>
          <p:cNvSpPr/>
          <p:nvPr/>
        </p:nvSpPr>
        <p:spPr bwMode="auto">
          <a:xfrm>
            <a:off x="3967700" y="5517232"/>
            <a:ext cx="227075" cy="231269"/>
          </a:xfrm>
          <a:prstGeom prst="ellipse">
            <a:avLst/>
          </a:prstGeom>
          <a:solidFill>
            <a:srgbClr val="FF6B6B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8E3F1B6D-05F7-442D-A23D-71D023F8C603}"/>
              </a:ext>
            </a:extLst>
          </p:cNvPr>
          <p:cNvSpPr/>
          <p:nvPr/>
        </p:nvSpPr>
        <p:spPr bwMode="auto">
          <a:xfrm>
            <a:off x="1415044" y="5501987"/>
            <a:ext cx="249782" cy="231269"/>
          </a:xfrm>
          <a:prstGeom prst="ellipse">
            <a:avLst/>
          </a:prstGeom>
          <a:solidFill>
            <a:srgbClr val="787A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2D207CA5-48BD-4425-90F4-5DB45A05B9E7}"/>
              </a:ext>
            </a:extLst>
          </p:cNvPr>
          <p:cNvGrpSpPr/>
          <p:nvPr/>
        </p:nvGrpSpPr>
        <p:grpSpPr>
          <a:xfrm>
            <a:off x="6240016" y="2204864"/>
            <a:ext cx="5167039" cy="1586752"/>
            <a:chOff x="370161" y="2204864"/>
            <a:chExt cx="5167039" cy="1586752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A0BC68B1-8DD2-450D-BD18-80A10BD17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04864"/>
              <a:ext cx="5167039" cy="1529278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8926D956-7B09-478E-ABC9-0275332DB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62338"/>
              <a:ext cx="5167039" cy="1529278"/>
            </a:xfrm>
            <a:prstGeom prst="rect">
              <a:avLst/>
            </a:prstGeom>
          </p:spPr>
        </p:pic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1E2FFEA2-05C3-4C13-A2FE-02CF7078F93B}"/>
                </a:ext>
              </a:extLst>
            </p:cNvPr>
            <p:cNvSpPr/>
            <p:nvPr/>
          </p:nvSpPr>
          <p:spPr bwMode="auto">
            <a:xfrm>
              <a:off x="4065468" y="3356992"/>
              <a:ext cx="227075" cy="231269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D2FA6E5A-3DE3-42FA-9B53-322941BFC3D3}"/>
                </a:ext>
              </a:extLst>
            </p:cNvPr>
            <p:cNvSpPr/>
            <p:nvPr/>
          </p:nvSpPr>
          <p:spPr bwMode="auto">
            <a:xfrm>
              <a:off x="1512812" y="3341747"/>
              <a:ext cx="249782" cy="231269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593059B-A8D5-4A03-B9DA-264986377FC9}"/>
              </a:ext>
            </a:extLst>
          </p:cNvPr>
          <p:cNvGrpSpPr/>
          <p:nvPr/>
        </p:nvGrpSpPr>
        <p:grpSpPr>
          <a:xfrm>
            <a:off x="6240016" y="4336367"/>
            <a:ext cx="5167039" cy="1586752"/>
            <a:chOff x="370161" y="2204864"/>
            <a:chExt cx="5167039" cy="1586752"/>
          </a:xfrm>
        </p:grpSpPr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83F41936-03E6-4C4F-9F79-39D453321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04864"/>
              <a:ext cx="5167039" cy="1529278"/>
            </a:xfrm>
            <a:prstGeom prst="rect">
              <a:avLst/>
            </a:prstGeom>
          </p:spPr>
        </p:pic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56B2D1B2-1736-4AE3-8310-0CAFC036B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62338"/>
              <a:ext cx="5167039" cy="1529278"/>
            </a:xfrm>
            <a:prstGeom prst="rect">
              <a:avLst/>
            </a:prstGeom>
          </p:spPr>
        </p:pic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83528002-47B2-4EF0-A9D7-A44D3A0CC23C}"/>
                </a:ext>
              </a:extLst>
            </p:cNvPr>
            <p:cNvSpPr/>
            <p:nvPr/>
          </p:nvSpPr>
          <p:spPr bwMode="auto">
            <a:xfrm>
              <a:off x="4065468" y="3356992"/>
              <a:ext cx="227075" cy="231269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8FEBCC50-CBD5-4094-8F3E-7684728763A2}"/>
                </a:ext>
              </a:extLst>
            </p:cNvPr>
            <p:cNvSpPr/>
            <p:nvPr/>
          </p:nvSpPr>
          <p:spPr bwMode="auto">
            <a:xfrm>
              <a:off x="1512812" y="3341747"/>
              <a:ext cx="249782" cy="231269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0A731E-9396-44F8-B49B-2803B9CA8CC1}"/>
              </a:ext>
            </a:extLst>
          </p:cNvPr>
          <p:cNvSpPr txBox="1"/>
          <p:nvPr/>
        </p:nvSpPr>
        <p:spPr>
          <a:xfrm>
            <a:off x="5590309" y="2978727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3AC9F42D-B28D-4BA4-A820-CD83D56CF459}"/>
                  </a:ext>
                </a:extLst>
              </p:cNvPr>
              <p:cNvSpPr/>
              <p:nvPr/>
            </p:nvSpPr>
            <p:spPr>
              <a:xfrm>
                <a:off x="2277781" y="3595464"/>
                <a:ext cx="101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3AC9F42D-B28D-4BA4-A820-CD83D56CF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781" y="3595464"/>
                <a:ext cx="1010213" cy="461665"/>
              </a:xfrm>
              <a:prstGeom prst="rect">
                <a:avLst/>
              </a:prstGeom>
              <a:blipFill>
                <a:blip r:embed="rId4"/>
                <a:stretch>
                  <a:fillRect l="-16970" t="-130263" r="-61818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70266CE-3490-4B45-8ED1-67E23BEB1EBA}"/>
                  </a:ext>
                </a:extLst>
              </p:cNvPr>
              <p:cNvSpPr/>
              <p:nvPr/>
            </p:nvSpPr>
            <p:spPr>
              <a:xfrm>
                <a:off x="2253241" y="5951856"/>
                <a:ext cx="101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770266CE-3490-4B45-8ED1-67E23BEB1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41" y="5951856"/>
                <a:ext cx="1010213" cy="461665"/>
              </a:xfrm>
              <a:prstGeom prst="rect">
                <a:avLst/>
              </a:prstGeom>
              <a:blipFill>
                <a:blip r:embed="rId5"/>
                <a:stretch>
                  <a:fillRect l="-16970" t="-130263" r="-61818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9AF52E7D-168F-451C-88F5-E62973607F71}"/>
                  </a:ext>
                </a:extLst>
              </p:cNvPr>
              <p:cNvSpPr/>
              <p:nvPr/>
            </p:nvSpPr>
            <p:spPr>
              <a:xfrm>
                <a:off x="8318428" y="3595464"/>
                <a:ext cx="101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9AF52E7D-168F-451C-88F5-E62973607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28" y="3595464"/>
                <a:ext cx="1010213" cy="461665"/>
              </a:xfrm>
              <a:prstGeom prst="rect">
                <a:avLst/>
              </a:prstGeom>
              <a:blipFill>
                <a:blip r:embed="rId6"/>
                <a:stretch>
                  <a:fillRect l="-16970" t="-130263" r="-61818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5EEC418-0AC9-4D92-BCE3-6391888B5731}"/>
                  </a:ext>
                </a:extLst>
              </p:cNvPr>
              <p:cNvSpPr/>
              <p:nvPr/>
            </p:nvSpPr>
            <p:spPr>
              <a:xfrm>
                <a:off x="8297499" y="5865645"/>
                <a:ext cx="101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5EEC418-0AC9-4D92-BCE3-6391888B5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99" y="5865645"/>
                <a:ext cx="1010213" cy="461665"/>
              </a:xfrm>
              <a:prstGeom prst="rect">
                <a:avLst/>
              </a:prstGeom>
              <a:blipFill>
                <a:blip r:embed="rId7"/>
                <a:stretch>
                  <a:fillRect l="-16265" t="-130263" r="-61446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8916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201E764-368C-4D02-8694-8E6ECAFC55B1}"/>
                  </a:ext>
                </a:extLst>
              </p:cNvPr>
              <p:cNvSpPr txBox="1"/>
              <p:nvPr/>
            </p:nvSpPr>
            <p:spPr>
              <a:xfrm>
                <a:off x="4439816" y="4901806"/>
                <a:ext cx="6632521" cy="74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C000"/>
                    </a:solidFill>
                  </a:rPr>
                  <a:t>Hadamard</a:t>
                </a:r>
                <a:r>
                  <a:rPr lang="it-IT" sz="3200" dirty="0"/>
                  <a:t>: impulso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3200" dirty="0"/>
                  <a:t> </a:t>
                </a:r>
                <a:r>
                  <a:rPr lang="de-DE" sz="3200" dirty="0" err="1"/>
                  <a:t>con</a:t>
                </a:r>
                <a:r>
                  <a:rPr lang="de-DE" sz="3200" dirty="0"/>
                  <a:t>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 ~ 10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de-DE" sz="3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201E764-368C-4D02-8694-8E6ECAFC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4901806"/>
                <a:ext cx="6632521" cy="745589"/>
              </a:xfrm>
              <a:prstGeom prst="rect">
                <a:avLst/>
              </a:prstGeom>
              <a:blipFill>
                <a:blip r:embed="rId3"/>
                <a:stretch>
                  <a:fillRect l="-2298" t="-1639" b="-13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magine 32">
            <a:extLst>
              <a:ext uri="{FF2B5EF4-FFF2-40B4-BE49-F238E27FC236}">
                <a16:creationId xmlns:a16="http://schemas.microsoft.com/office/drawing/2014/main" id="{41209E89-5A01-4312-BE42-01A746AD7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94" t="34382" r="24407" b="34250"/>
          <a:stretch/>
        </p:blipFill>
        <p:spPr>
          <a:xfrm>
            <a:off x="4439816" y="2204864"/>
            <a:ext cx="6558518" cy="2449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A42B1471-8C64-47F9-AE3F-02646C73AFE0}"/>
              </a:ext>
            </a:extLst>
          </p:cNvPr>
          <p:cNvGrpSpPr/>
          <p:nvPr/>
        </p:nvGrpSpPr>
        <p:grpSpPr>
          <a:xfrm>
            <a:off x="221378" y="4713297"/>
            <a:ext cx="3995929" cy="1428740"/>
            <a:chOff x="370161" y="2204864"/>
            <a:chExt cx="5167039" cy="1586752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40B6F438-C610-4E8C-A436-1DD4409A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04864"/>
              <a:ext cx="5167039" cy="1529278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3142FEF2-5B92-4F99-A118-08FD94253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35"/>
            <a:stretch/>
          </p:blipFill>
          <p:spPr>
            <a:xfrm>
              <a:off x="370161" y="2262338"/>
              <a:ext cx="5167039" cy="1529278"/>
            </a:xfrm>
            <a:prstGeom prst="rect">
              <a:avLst/>
            </a:prstGeom>
          </p:spPr>
        </p:pic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5B69C728-63A3-42CD-93C3-05F235B9519E}"/>
                </a:ext>
              </a:extLst>
            </p:cNvPr>
            <p:cNvSpPr/>
            <p:nvPr/>
          </p:nvSpPr>
          <p:spPr bwMode="auto">
            <a:xfrm>
              <a:off x="4065468" y="3356992"/>
              <a:ext cx="227075" cy="231269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E83E00A1-7F2C-4C97-A795-9ABE39B0BAF6}"/>
                </a:ext>
              </a:extLst>
            </p:cNvPr>
            <p:cNvSpPr/>
            <p:nvPr/>
          </p:nvSpPr>
          <p:spPr bwMode="auto">
            <a:xfrm>
              <a:off x="1512812" y="3341747"/>
              <a:ext cx="249782" cy="231269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DB103F60-54D9-408F-8758-25A75D7130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5722" b="702"/>
          <a:stretch/>
        </p:blipFill>
        <p:spPr>
          <a:xfrm rot="16200000">
            <a:off x="-275682" y="8022707"/>
            <a:ext cx="2761460" cy="432047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3ADC8C76-42A7-4338-BF7F-BFA8C725C7BF}"/>
              </a:ext>
            </a:extLst>
          </p:cNvPr>
          <p:cNvSpPr/>
          <p:nvPr/>
        </p:nvSpPr>
        <p:spPr bwMode="auto">
          <a:xfrm>
            <a:off x="735817" y="2202265"/>
            <a:ext cx="916707" cy="769004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E3EB9D6-61CD-4A47-BB66-2EBD325D7B34}"/>
              </a:ext>
            </a:extLst>
          </p:cNvPr>
          <p:cNvSpPr/>
          <p:nvPr/>
        </p:nvSpPr>
        <p:spPr bwMode="auto">
          <a:xfrm>
            <a:off x="889024" y="5271381"/>
            <a:ext cx="670473" cy="722780"/>
          </a:xfrm>
          <a:prstGeom prst="ellipse">
            <a:avLst/>
          </a:prstGeom>
          <a:solidFill>
            <a:srgbClr val="787A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7" name="Ovale 15">
            <a:extLst>
              <a:ext uri="{FF2B5EF4-FFF2-40B4-BE49-F238E27FC236}">
                <a16:creationId xmlns:a16="http://schemas.microsoft.com/office/drawing/2014/main" id="{322C36AC-3D78-4EBC-A076-18FDFE109932}"/>
              </a:ext>
            </a:extLst>
          </p:cNvPr>
          <p:cNvSpPr/>
          <p:nvPr/>
        </p:nvSpPr>
        <p:spPr bwMode="auto">
          <a:xfrm>
            <a:off x="1224261" y="5270629"/>
            <a:ext cx="335238" cy="722836"/>
          </a:xfrm>
          <a:custGeom>
            <a:avLst/>
            <a:gdLst>
              <a:gd name="connsiteX0" fmla="*/ 0 w 670473"/>
              <a:gd name="connsiteY0" fmla="*/ 361390 h 722780"/>
              <a:gd name="connsiteX1" fmla="*/ 335237 w 670473"/>
              <a:gd name="connsiteY1" fmla="*/ 0 h 722780"/>
              <a:gd name="connsiteX2" fmla="*/ 670474 w 670473"/>
              <a:gd name="connsiteY2" fmla="*/ 361390 h 722780"/>
              <a:gd name="connsiteX3" fmla="*/ 335237 w 670473"/>
              <a:gd name="connsiteY3" fmla="*/ 722780 h 722780"/>
              <a:gd name="connsiteX4" fmla="*/ 0 w 670473"/>
              <a:gd name="connsiteY4" fmla="*/ 361390 h 722780"/>
              <a:gd name="connsiteX0" fmla="*/ 41905 w 377142"/>
              <a:gd name="connsiteY0" fmla="*/ 732825 h 742870"/>
              <a:gd name="connsiteX1" fmla="*/ 41905 w 377142"/>
              <a:gd name="connsiteY1" fmla="*/ 10045 h 742870"/>
              <a:gd name="connsiteX2" fmla="*/ 377142 w 377142"/>
              <a:gd name="connsiteY2" fmla="*/ 371435 h 742870"/>
              <a:gd name="connsiteX3" fmla="*/ 41905 w 377142"/>
              <a:gd name="connsiteY3" fmla="*/ 732825 h 742870"/>
              <a:gd name="connsiteX0" fmla="*/ 41905 w 377142"/>
              <a:gd name="connsiteY0" fmla="*/ 732825 h 742870"/>
              <a:gd name="connsiteX1" fmla="*/ 41905 w 377142"/>
              <a:gd name="connsiteY1" fmla="*/ 10045 h 742870"/>
              <a:gd name="connsiteX2" fmla="*/ 377142 w 377142"/>
              <a:gd name="connsiteY2" fmla="*/ 371435 h 742870"/>
              <a:gd name="connsiteX3" fmla="*/ 41905 w 377142"/>
              <a:gd name="connsiteY3" fmla="*/ 732825 h 742870"/>
              <a:gd name="connsiteX0" fmla="*/ 41905 w 377142"/>
              <a:gd name="connsiteY0" fmla="*/ 732825 h 742870"/>
              <a:gd name="connsiteX1" fmla="*/ 41905 w 377142"/>
              <a:gd name="connsiteY1" fmla="*/ 10045 h 742870"/>
              <a:gd name="connsiteX2" fmla="*/ 377142 w 377142"/>
              <a:gd name="connsiteY2" fmla="*/ 371435 h 742870"/>
              <a:gd name="connsiteX3" fmla="*/ 41905 w 377142"/>
              <a:gd name="connsiteY3" fmla="*/ 732825 h 742870"/>
              <a:gd name="connsiteX0" fmla="*/ 52216 w 387453"/>
              <a:gd name="connsiteY0" fmla="*/ 722783 h 732828"/>
              <a:gd name="connsiteX1" fmla="*/ 52216 w 387453"/>
              <a:gd name="connsiteY1" fmla="*/ 3 h 732828"/>
              <a:gd name="connsiteX2" fmla="*/ 387453 w 387453"/>
              <a:gd name="connsiteY2" fmla="*/ 361393 h 732828"/>
              <a:gd name="connsiteX3" fmla="*/ 52216 w 387453"/>
              <a:gd name="connsiteY3" fmla="*/ 722783 h 732828"/>
              <a:gd name="connsiteX0" fmla="*/ 43371 w 378608"/>
              <a:gd name="connsiteY0" fmla="*/ 744994 h 755039"/>
              <a:gd name="connsiteX1" fmla="*/ 43371 w 378608"/>
              <a:gd name="connsiteY1" fmla="*/ 22214 h 755039"/>
              <a:gd name="connsiteX2" fmla="*/ 378608 w 378608"/>
              <a:gd name="connsiteY2" fmla="*/ 383604 h 755039"/>
              <a:gd name="connsiteX3" fmla="*/ 43371 w 378608"/>
              <a:gd name="connsiteY3" fmla="*/ 744994 h 755039"/>
              <a:gd name="connsiteX0" fmla="*/ 43371 w 378608"/>
              <a:gd name="connsiteY0" fmla="*/ 744994 h 755039"/>
              <a:gd name="connsiteX1" fmla="*/ 43371 w 378608"/>
              <a:gd name="connsiteY1" fmla="*/ 22214 h 755039"/>
              <a:gd name="connsiteX2" fmla="*/ 378608 w 378608"/>
              <a:gd name="connsiteY2" fmla="*/ 383604 h 755039"/>
              <a:gd name="connsiteX3" fmla="*/ 43371 w 378608"/>
              <a:gd name="connsiteY3" fmla="*/ 744994 h 755039"/>
              <a:gd name="connsiteX0" fmla="*/ 43371 w 378608"/>
              <a:gd name="connsiteY0" fmla="*/ 723282 h 733327"/>
              <a:gd name="connsiteX1" fmla="*/ 43371 w 378608"/>
              <a:gd name="connsiteY1" fmla="*/ 502 h 733327"/>
              <a:gd name="connsiteX2" fmla="*/ 378608 w 378608"/>
              <a:gd name="connsiteY2" fmla="*/ 361892 h 733327"/>
              <a:gd name="connsiteX3" fmla="*/ 43371 w 378608"/>
              <a:gd name="connsiteY3" fmla="*/ 723282 h 733327"/>
              <a:gd name="connsiteX0" fmla="*/ 43371 w 378608"/>
              <a:gd name="connsiteY0" fmla="*/ 722780 h 732825"/>
              <a:gd name="connsiteX1" fmla="*/ 43371 w 378608"/>
              <a:gd name="connsiteY1" fmla="*/ 0 h 732825"/>
              <a:gd name="connsiteX2" fmla="*/ 378608 w 378608"/>
              <a:gd name="connsiteY2" fmla="*/ 361390 h 732825"/>
              <a:gd name="connsiteX3" fmla="*/ 43371 w 378608"/>
              <a:gd name="connsiteY3" fmla="*/ 722780 h 732825"/>
              <a:gd name="connsiteX0" fmla="*/ 43371 w 378608"/>
              <a:gd name="connsiteY0" fmla="*/ 722836 h 732881"/>
              <a:gd name="connsiteX1" fmla="*/ 43371 w 378608"/>
              <a:gd name="connsiteY1" fmla="*/ 56 h 732881"/>
              <a:gd name="connsiteX2" fmla="*/ 378608 w 378608"/>
              <a:gd name="connsiteY2" fmla="*/ 361446 h 732881"/>
              <a:gd name="connsiteX3" fmla="*/ 43371 w 378608"/>
              <a:gd name="connsiteY3" fmla="*/ 722836 h 732881"/>
              <a:gd name="connsiteX0" fmla="*/ 24840 w 360077"/>
              <a:gd name="connsiteY0" fmla="*/ 722836 h 732881"/>
              <a:gd name="connsiteX1" fmla="*/ 24840 w 360077"/>
              <a:gd name="connsiteY1" fmla="*/ 56 h 732881"/>
              <a:gd name="connsiteX2" fmla="*/ 360077 w 360077"/>
              <a:gd name="connsiteY2" fmla="*/ 361446 h 732881"/>
              <a:gd name="connsiteX3" fmla="*/ 24840 w 360077"/>
              <a:gd name="connsiteY3" fmla="*/ 722836 h 732881"/>
              <a:gd name="connsiteX0" fmla="*/ 24840 w 360077"/>
              <a:gd name="connsiteY0" fmla="*/ 722836 h 732881"/>
              <a:gd name="connsiteX1" fmla="*/ 24840 w 360077"/>
              <a:gd name="connsiteY1" fmla="*/ 56 h 732881"/>
              <a:gd name="connsiteX2" fmla="*/ 360077 w 360077"/>
              <a:gd name="connsiteY2" fmla="*/ 361446 h 732881"/>
              <a:gd name="connsiteX3" fmla="*/ 24840 w 360077"/>
              <a:gd name="connsiteY3" fmla="*/ 722836 h 732881"/>
              <a:gd name="connsiteX0" fmla="*/ 1 w 335238"/>
              <a:gd name="connsiteY0" fmla="*/ 722836 h 732881"/>
              <a:gd name="connsiteX1" fmla="*/ 1 w 335238"/>
              <a:gd name="connsiteY1" fmla="*/ 56 h 732881"/>
              <a:gd name="connsiteX2" fmla="*/ 335238 w 335238"/>
              <a:gd name="connsiteY2" fmla="*/ 361446 h 732881"/>
              <a:gd name="connsiteX3" fmla="*/ 1 w 335238"/>
              <a:gd name="connsiteY3" fmla="*/ 722836 h 732881"/>
              <a:gd name="connsiteX0" fmla="*/ 1 w 335238"/>
              <a:gd name="connsiteY0" fmla="*/ 722836 h 722836"/>
              <a:gd name="connsiteX1" fmla="*/ 1 w 335238"/>
              <a:gd name="connsiteY1" fmla="*/ 56 h 722836"/>
              <a:gd name="connsiteX2" fmla="*/ 335238 w 335238"/>
              <a:gd name="connsiteY2" fmla="*/ 361446 h 722836"/>
              <a:gd name="connsiteX3" fmla="*/ 1 w 335238"/>
              <a:gd name="connsiteY3" fmla="*/ 722836 h 72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38" h="722836">
                <a:moveTo>
                  <a:pt x="1" y="722836"/>
                </a:moveTo>
                <a:cubicBezTo>
                  <a:pt x="7576" y="647675"/>
                  <a:pt x="-32" y="103019"/>
                  <a:pt x="1" y="56"/>
                </a:cubicBezTo>
                <a:cubicBezTo>
                  <a:pt x="142743" y="-3522"/>
                  <a:pt x="335238" y="161856"/>
                  <a:pt x="335238" y="361446"/>
                </a:cubicBezTo>
                <a:cubicBezTo>
                  <a:pt x="335238" y="561036"/>
                  <a:pt x="205164" y="697226"/>
                  <a:pt x="1" y="722836"/>
                </a:cubicBezTo>
                <a:close/>
              </a:path>
            </a:pathLst>
          </a:custGeom>
          <a:solidFill>
            <a:srgbClr val="FF6B6B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28DFEA2-BF14-4EB7-9180-1753DAAF858B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2063552" y="1893749"/>
            <a:chExt cx="8054694" cy="340745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4589EEC-75A9-4C86-8811-C274D78B370B}"/>
                </a:ext>
              </a:extLst>
            </p:cNvPr>
            <p:cNvGrpSpPr/>
            <p:nvPr/>
          </p:nvGrpSpPr>
          <p:grpSpPr>
            <a:xfrm>
              <a:off x="2063552" y="1893749"/>
              <a:ext cx="8054694" cy="3407459"/>
              <a:chOff x="2063552" y="4532387"/>
              <a:chExt cx="8054694" cy="192094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578B0091-C383-4C8E-A92F-7399F23C2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42646591-A0A4-4AAA-8361-272E915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12093C6E-98A6-4979-984B-45C109B92214}"/>
                </a:ext>
              </a:extLst>
            </p:cNvPr>
            <p:cNvSpPr/>
            <p:nvPr/>
          </p:nvSpPr>
          <p:spPr bwMode="auto">
            <a:xfrm>
              <a:off x="6950497" y="4564976"/>
              <a:ext cx="305388" cy="305388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67CB5444-080A-4DE3-A9E5-1E9BFC248C02}"/>
                </a:ext>
              </a:extLst>
            </p:cNvPr>
            <p:cNvSpPr/>
            <p:nvPr/>
          </p:nvSpPr>
          <p:spPr bwMode="auto">
            <a:xfrm>
              <a:off x="4930395" y="4551907"/>
              <a:ext cx="305387" cy="305387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696D6EE3-45D8-4C8B-A749-488D1CB908CD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2063552" y="4532387"/>
            <a:chExt cx="8054694" cy="1920949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8002FDFF-AF23-45E9-8574-B7C5A56C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7D4AFDB1-186F-4A1F-9E8B-5E5EF7E1C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66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28DFEA2-BF14-4EB7-9180-1753DAAF858B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2063552" y="1893749"/>
            <a:chExt cx="8054694" cy="340745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4589EEC-75A9-4C86-8811-C274D78B370B}"/>
                </a:ext>
              </a:extLst>
            </p:cNvPr>
            <p:cNvGrpSpPr/>
            <p:nvPr/>
          </p:nvGrpSpPr>
          <p:grpSpPr>
            <a:xfrm>
              <a:off x="2063552" y="1893749"/>
              <a:ext cx="8054694" cy="3407459"/>
              <a:chOff x="2063552" y="4532387"/>
              <a:chExt cx="8054694" cy="192094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578B0091-C383-4C8E-A92F-7399F23C2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42646591-A0A4-4AAA-8361-272E915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12093C6E-98A6-4979-984B-45C109B92214}"/>
                </a:ext>
              </a:extLst>
            </p:cNvPr>
            <p:cNvSpPr/>
            <p:nvPr/>
          </p:nvSpPr>
          <p:spPr bwMode="auto">
            <a:xfrm>
              <a:off x="6950497" y="4564976"/>
              <a:ext cx="305388" cy="305388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67CB5444-080A-4DE3-A9E5-1E9BFC248C02}"/>
                </a:ext>
              </a:extLst>
            </p:cNvPr>
            <p:cNvSpPr/>
            <p:nvPr/>
          </p:nvSpPr>
          <p:spPr bwMode="auto">
            <a:xfrm>
              <a:off x="4930395" y="4551907"/>
              <a:ext cx="305387" cy="305387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696D6EE3-45D8-4C8B-A749-488D1CB908CD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2063552" y="4532387"/>
            <a:chExt cx="8054694" cy="1920949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8002FDFF-AF23-45E9-8574-B7C5A56C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7D4AFDB1-186F-4A1F-9E8B-5E5EF7E1C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04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97 0 L 0.03646 -0.00139 L 0 0 Z " pathEditMode="relative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97 0 L 0.03646 -0.00139 L 0 0 Z " pathEditMode="relative" ptsTypes="A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328DFEA2-BF14-4EB7-9180-1753DAAF858B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2063552" y="1893749"/>
            <a:chExt cx="8054694" cy="340745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4589EEC-75A9-4C86-8811-C274D78B370B}"/>
                </a:ext>
              </a:extLst>
            </p:cNvPr>
            <p:cNvGrpSpPr/>
            <p:nvPr/>
          </p:nvGrpSpPr>
          <p:grpSpPr>
            <a:xfrm>
              <a:off x="2063552" y="1893749"/>
              <a:ext cx="8054694" cy="3407459"/>
              <a:chOff x="2063552" y="4532387"/>
              <a:chExt cx="8054694" cy="192094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578B0091-C383-4C8E-A92F-7399F23C2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42646591-A0A4-4AAA-8361-272E915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12093C6E-98A6-4979-984B-45C109B92214}"/>
                </a:ext>
              </a:extLst>
            </p:cNvPr>
            <p:cNvSpPr/>
            <p:nvPr/>
          </p:nvSpPr>
          <p:spPr bwMode="auto">
            <a:xfrm>
              <a:off x="6950497" y="4564976"/>
              <a:ext cx="305388" cy="305388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67CB5444-080A-4DE3-A9E5-1E9BFC248C02}"/>
                </a:ext>
              </a:extLst>
            </p:cNvPr>
            <p:cNvSpPr/>
            <p:nvPr/>
          </p:nvSpPr>
          <p:spPr bwMode="auto">
            <a:xfrm>
              <a:off x="4930395" y="4551907"/>
              <a:ext cx="305387" cy="305387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696D6EE3-45D8-4C8B-A749-488D1CB908CD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2063552" y="4532387"/>
            <a:chExt cx="8054694" cy="1920949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8002FDFF-AF23-45E9-8574-B7C5A56C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7D4AFDB1-186F-4A1F-9E8B-5E5EF7E1C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/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|0</m:t>
                          </m:r>
                          <m:r>
                            <a:rPr lang="it-IT" sz="6000" b="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35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7917 0.00718 L 0.07917 0.00648 L 0.07917 0.007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8229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9 0.00186 L 0.00299 0.00186 " pathEditMode="relative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86 0.00416 L 0.00078 0.00277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>
            <a:extLst>
              <a:ext uri="{FF2B5EF4-FFF2-40B4-BE49-F238E27FC236}">
                <a16:creationId xmlns:a16="http://schemas.microsoft.com/office/drawing/2014/main" id="{24589EEC-75A9-4C86-8811-C274D78B370B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2063552" y="4532387"/>
            <a:chExt cx="8054694" cy="1920949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578B0091-C383-4C8E-A92F-7399F23C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4532387"/>
              <a:ext cx="6039075" cy="1920949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42646591-A0A4-4AAA-8361-272E91534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prstClr val="black"/>
                <a:srgbClr val="1822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colorTemperature colorTemp="11500"/>
                      </a14:imgEffect>
                      <a14:imgEffect>
                        <a14:saturation sat="110000"/>
                      </a14:imgEffect>
                      <a14:imgEffect>
                        <a14:brightnessContrast bright="100000" contras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46"/>
            <a:stretch/>
          </p:blipFill>
          <p:spPr>
            <a:xfrm flipH="1">
              <a:off x="7993000" y="4544618"/>
              <a:ext cx="2125246" cy="1908718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08B4057E-AF03-4185-AB0D-5E56355034D1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3431704" y="2105759"/>
            <a:chExt cx="8054694" cy="3407459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696D6EE3-45D8-4C8B-A749-488D1CB908CD}"/>
                </a:ext>
              </a:extLst>
            </p:cNvPr>
            <p:cNvGrpSpPr/>
            <p:nvPr/>
          </p:nvGrpSpPr>
          <p:grpSpPr>
            <a:xfrm>
              <a:off x="3431704" y="2105759"/>
              <a:ext cx="8054694" cy="3407459"/>
              <a:chOff x="2063552" y="4532387"/>
              <a:chExt cx="8054694" cy="1920949"/>
            </a:xfrm>
          </p:grpSpPr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8002FDFF-AF23-45E9-8574-B7C5A56CD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7D4AFDB1-186F-4A1F-9E8B-5E5EF7E1C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A23C4C5-AE56-404A-AA54-DFC6BDF49212}"/>
                </a:ext>
              </a:extLst>
            </p:cNvPr>
            <p:cNvSpPr/>
            <p:nvPr/>
          </p:nvSpPr>
          <p:spPr bwMode="auto">
            <a:xfrm>
              <a:off x="6311896" y="4725109"/>
              <a:ext cx="305387" cy="305387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0811CC5B-1F8F-4E41-9A3C-2B625E9272CF}"/>
                </a:ext>
              </a:extLst>
            </p:cNvPr>
            <p:cNvSpPr/>
            <p:nvPr/>
          </p:nvSpPr>
          <p:spPr bwMode="auto">
            <a:xfrm>
              <a:off x="8320970" y="4725109"/>
              <a:ext cx="305387" cy="305387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/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024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972 L 0.08503 -0.00763 L 0.00651 -0.00972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8776 -0.00417 L 1.66667E-6 7.40741E-7 Z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CD495CBC-EC4D-40FE-A2F6-267A8609B0FE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3431704" y="1988840"/>
            <a:chExt cx="8054694" cy="340745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4589EEC-75A9-4C86-8811-C274D78B370B}"/>
                </a:ext>
              </a:extLst>
            </p:cNvPr>
            <p:cNvGrpSpPr/>
            <p:nvPr/>
          </p:nvGrpSpPr>
          <p:grpSpPr>
            <a:xfrm>
              <a:off x="3431704" y="1988840"/>
              <a:ext cx="8054694" cy="3407459"/>
              <a:chOff x="2063552" y="4532387"/>
              <a:chExt cx="8054694" cy="1920949"/>
            </a:xfrm>
          </p:grpSpPr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42646591-A0A4-4AAA-8361-272E915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578B0091-C383-4C8E-A92F-7399F23C2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</p:grp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8DD43F45-CBA6-4416-BC64-D5E2E77812E1}"/>
                </a:ext>
              </a:extLst>
            </p:cNvPr>
            <p:cNvSpPr/>
            <p:nvPr/>
          </p:nvSpPr>
          <p:spPr bwMode="auto">
            <a:xfrm>
              <a:off x="6311895" y="4694441"/>
              <a:ext cx="305387" cy="305387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08B4057E-AF03-4185-AB0D-5E56355034D1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3431704" y="2105759"/>
            <a:chExt cx="8054694" cy="3407459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696D6EE3-45D8-4C8B-A749-488D1CB908CD}"/>
                </a:ext>
              </a:extLst>
            </p:cNvPr>
            <p:cNvGrpSpPr/>
            <p:nvPr/>
          </p:nvGrpSpPr>
          <p:grpSpPr>
            <a:xfrm>
              <a:off x="3431704" y="2105759"/>
              <a:ext cx="8054694" cy="3407459"/>
              <a:chOff x="2063552" y="4532387"/>
              <a:chExt cx="8054694" cy="1920949"/>
            </a:xfrm>
          </p:grpSpPr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8002FDFF-AF23-45E9-8574-B7C5A56CD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7D4AFDB1-186F-4A1F-9E8B-5E5EF7E1C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A23C4C5-AE56-404A-AA54-DFC6BDF49212}"/>
                </a:ext>
              </a:extLst>
            </p:cNvPr>
            <p:cNvSpPr/>
            <p:nvPr/>
          </p:nvSpPr>
          <p:spPr bwMode="auto">
            <a:xfrm>
              <a:off x="6311896" y="4725109"/>
              <a:ext cx="305387" cy="305387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0811CC5B-1F8F-4E41-9A3C-2B625E9272CF}"/>
                </a:ext>
              </a:extLst>
            </p:cNvPr>
            <p:cNvSpPr/>
            <p:nvPr/>
          </p:nvSpPr>
          <p:spPr bwMode="auto">
            <a:xfrm>
              <a:off x="8320970" y="4725109"/>
              <a:ext cx="305387" cy="305387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/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40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972 L 0.08503 -0.00763 L 0.00651 -0.00972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862 3.7037E-6 L 4.375E-6 3.7037E-6 Z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328DFEA2-BF14-4EB7-9180-1753DAAF858B}"/>
              </a:ext>
            </a:extLst>
          </p:cNvPr>
          <p:cNvGrpSpPr/>
          <p:nvPr/>
        </p:nvGrpSpPr>
        <p:grpSpPr>
          <a:xfrm>
            <a:off x="3431704" y="1988840"/>
            <a:ext cx="8054694" cy="3407459"/>
            <a:chOff x="2063552" y="1893749"/>
            <a:chExt cx="8054694" cy="340745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4589EEC-75A9-4C86-8811-C274D78B370B}"/>
                </a:ext>
              </a:extLst>
            </p:cNvPr>
            <p:cNvGrpSpPr/>
            <p:nvPr/>
          </p:nvGrpSpPr>
          <p:grpSpPr>
            <a:xfrm>
              <a:off x="2063552" y="1893749"/>
              <a:ext cx="8054694" cy="3407459"/>
              <a:chOff x="2063552" y="4532387"/>
              <a:chExt cx="8054694" cy="1920949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578B0091-C383-4C8E-A92F-7399F23C2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42646591-A0A4-4AAA-8361-272E915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1822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12093C6E-98A6-4979-984B-45C109B92214}"/>
                </a:ext>
              </a:extLst>
            </p:cNvPr>
            <p:cNvSpPr/>
            <p:nvPr/>
          </p:nvSpPr>
          <p:spPr bwMode="auto">
            <a:xfrm>
              <a:off x="6950497" y="4564976"/>
              <a:ext cx="305388" cy="305388"/>
            </a:xfrm>
            <a:prstGeom prst="ellipse">
              <a:avLst/>
            </a:prstGeom>
            <a:solidFill>
              <a:srgbClr val="787AFF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F2D773A-F347-47E6-928A-E7D1A23964F3}"/>
              </a:ext>
            </a:extLst>
          </p:cNvPr>
          <p:cNvGrpSpPr/>
          <p:nvPr/>
        </p:nvGrpSpPr>
        <p:grpSpPr>
          <a:xfrm>
            <a:off x="3431704" y="2105759"/>
            <a:ext cx="8054694" cy="3407459"/>
            <a:chOff x="3431704" y="2105759"/>
            <a:chExt cx="8054694" cy="3407459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696D6EE3-45D8-4C8B-A749-488D1CB908CD}"/>
                </a:ext>
              </a:extLst>
            </p:cNvPr>
            <p:cNvGrpSpPr/>
            <p:nvPr/>
          </p:nvGrpSpPr>
          <p:grpSpPr>
            <a:xfrm>
              <a:off x="3431704" y="2105759"/>
              <a:ext cx="8054694" cy="3407459"/>
              <a:chOff x="2063552" y="4532387"/>
              <a:chExt cx="8054694" cy="1920949"/>
            </a:xfrm>
          </p:grpSpPr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8002FDFF-AF23-45E9-8574-B7C5A56CD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552" y="4532387"/>
                <a:ext cx="6039075" cy="1920949"/>
              </a:xfrm>
              <a:prstGeom prst="rect">
                <a:avLst/>
              </a:prstGeom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7D4AFDB1-186F-4A1F-9E8B-5E5EF7E1C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110000"/>
                        </a14:imgEffect>
                        <a14:imgEffect>
                          <a14:brightnessContrast bright="100000" contrast="7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46"/>
              <a:stretch/>
            </p:blipFill>
            <p:spPr>
              <a:xfrm flipH="1">
                <a:off x="7993000" y="4544618"/>
                <a:ext cx="2125246" cy="1908718"/>
              </a:xfrm>
              <a:prstGeom prst="rect">
                <a:avLst/>
              </a:prstGeom>
            </p:spPr>
          </p:pic>
        </p:grp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1DF9879A-C76C-42C5-9065-98B2E50BCD87}"/>
                </a:ext>
              </a:extLst>
            </p:cNvPr>
            <p:cNvSpPr/>
            <p:nvPr/>
          </p:nvSpPr>
          <p:spPr bwMode="auto">
            <a:xfrm>
              <a:off x="6303030" y="4661474"/>
              <a:ext cx="305388" cy="305388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/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60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6000" b="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76AB89A-D326-452A-8503-3CDE81758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9" y="4660067"/>
                <a:ext cx="156800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E709DF50-9653-41AE-A81C-6EC3D67A10E2}"/>
                  </a:ext>
                </a:extLst>
              </p:cNvPr>
              <p:cNvSpPr/>
              <p:nvPr/>
            </p:nvSpPr>
            <p:spPr>
              <a:xfrm>
                <a:off x="3935760" y="5577046"/>
                <a:ext cx="632785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sz="360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𝑖𝐻𝑡</m:t>
                              </m:r>
                              <m:r>
                                <a:rPr lang="it-I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it-IT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3600" b="0" i="1" smtClean="0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sz="36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it-IT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  <m:r>
                            <a:rPr lang="it-IT" sz="36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it-IT" sz="36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it-IT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|1</m:t>
                          </m:r>
                          <m:r>
                            <a:rPr lang="it-IT" sz="3600" i="1">
                              <a:solidFill>
                                <a:srgbClr val="1822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E709DF50-9653-41AE-A81C-6EC3D67A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5577046"/>
                <a:ext cx="6327852" cy="7125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ore 4">
            <a:extLst>
              <a:ext uri="{FF2B5EF4-FFF2-40B4-BE49-F238E27FC236}">
                <a16:creationId xmlns:a16="http://schemas.microsoft.com/office/drawing/2014/main" id="{5FE8BB6D-6D57-47A6-A30A-259E9DF2AFF1}"/>
              </a:ext>
            </a:extLst>
          </p:cNvPr>
          <p:cNvSpPr/>
          <p:nvPr/>
        </p:nvSpPr>
        <p:spPr bwMode="auto">
          <a:xfrm>
            <a:off x="6889810" y="4149080"/>
            <a:ext cx="1190616" cy="1190616"/>
          </a:xfrm>
          <a:prstGeom prst="hear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787AFF">
                <a:alpha val="60000"/>
              </a:srgb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14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319 L 0.08489 -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31 L -0.08125 0.0037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1280954"/>
            <a:ext cx="8322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Quantum gates nel reticolo ottico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C3242C8-DDFE-4B8C-9570-A8744D26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" y="2204864"/>
            <a:ext cx="2273817" cy="1791767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003F395-8FAA-4E24-BFF5-12915D894F77}"/>
              </a:ext>
            </a:extLst>
          </p:cNvPr>
          <p:cNvSpPr/>
          <p:nvPr/>
        </p:nvSpPr>
        <p:spPr bwMode="auto">
          <a:xfrm flipH="1">
            <a:off x="1561896" y="2200174"/>
            <a:ext cx="705605" cy="219146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656D8D4-BA15-412D-A5C5-A2AAE2D9917A}"/>
              </a:ext>
            </a:extLst>
          </p:cNvPr>
          <p:cNvSpPr txBox="1"/>
          <p:nvPr/>
        </p:nvSpPr>
        <p:spPr>
          <a:xfrm>
            <a:off x="5333401" y="1952675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C-NOT </a:t>
            </a:r>
            <a:endParaRPr lang="de-DE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E437DE16-BDBC-44D8-8B01-3F1AD82C3869}"/>
                  </a:ext>
                </a:extLst>
              </p:cNvPr>
              <p:cNvSpPr/>
              <p:nvPr/>
            </p:nvSpPr>
            <p:spPr>
              <a:xfrm>
                <a:off x="5087888" y="2509381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E437DE16-BDBC-44D8-8B01-3F1AD82C3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509381"/>
                <a:ext cx="1693605" cy="461665"/>
              </a:xfrm>
              <a:prstGeom prst="rect">
                <a:avLst/>
              </a:prstGeom>
              <a:blipFill>
                <a:blip r:embed="rId3"/>
                <a:stretch>
                  <a:fillRect l="-3249" t="-132000" r="-38267" b="-198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99F802EC-0DB9-49DA-8CFC-18E802C3F42A}"/>
                  </a:ext>
                </a:extLst>
              </p:cNvPr>
              <p:cNvSpPr/>
              <p:nvPr/>
            </p:nvSpPr>
            <p:spPr>
              <a:xfrm>
                <a:off x="5087887" y="3004532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99F802EC-0DB9-49DA-8CFC-18E802C3F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7" y="3004532"/>
                <a:ext cx="1693605" cy="461665"/>
              </a:xfrm>
              <a:prstGeom prst="rect">
                <a:avLst/>
              </a:prstGeom>
              <a:blipFill>
                <a:blip r:embed="rId4"/>
                <a:stretch>
                  <a:fillRect l="-3249" t="-130263" r="-38267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5F27694B-52BE-4BEF-9C56-43911198731F}"/>
                  </a:ext>
                </a:extLst>
              </p:cNvPr>
              <p:cNvSpPr/>
              <p:nvPr/>
            </p:nvSpPr>
            <p:spPr>
              <a:xfrm>
                <a:off x="5087886" y="3499683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5F27694B-52BE-4BEF-9C56-43911198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6" y="3499683"/>
                <a:ext cx="1693605" cy="461665"/>
              </a:xfrm>
              <a:prstGeom prst="rect">
                <a:avLst/>
              </a:prstGeom>
              <a:blipFill>
                <a:blip r:embed="rId5"/>
                <a:stretch>
                  <a:fillRect l="-3249" t="-130263" r="-38267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6921160C-E0F6-4D97-A1D9-056F601D22E7}"/>
                  </a:ext>
                </a:extLst>
              </p:cNvPr>
              <p:cNvSpPr/>
              <p:nvPr/>
            </p:nvSpPr>
            <p:spPr>
              <a:xfrm>
                <a:off x="5075207" y="3992834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6921160C-E0F6-4D97-A1D9-056F601D2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07" y="3992834"/>
                <a:ext cx="1693605" cy="461665"/>
              </a:xfrm>
              <a:prstGeom prst="rect">
                <a:avLst/>
              </a:prstGeom>
              <a:blipFill>
                <a:blip r:embed="rId6"/>
                <a:stretch>
                  <a:fillRect l="-3249" t="-130263" r="-38267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B7036D7-5872-48B8-985F-152D2E82FECC}"/>
              </a:ext>
            </a:extLst>
          </p:cNvPr>
          <p:cNvSpPr txBox="1"/>
          <p:nvPr/>
        </p:nvSpPr>
        <p:spPr>
          <a:xfrm>
            <a:off x="8338816" y="1938564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A7B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C-PHASE</a:t>
            </a:r>
            <a:endParaRPr lang="de-DE" sz="2800" dirty="0">
              <a:solidFill>
                <a:srgbClr val="A7BC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4364C9F3-A00F-488D-BE18-DF8C74F9085F}"/>
                  </a:ext>
                </a:extLst>
              </p:cNvPr>
              <p:cNvSpPr/>
              <p:nvPr/>
            </p:nvSpPr>
            <p:spPr>
              <a:xfrm>
                <a:off x="8214328" y="2479172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4364C9F3-A00F-488D-BE18-DF8C74F90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28" y="2479172"/>
                <a:ext cx="1693605" cy="461665"/>
              </a:xfrm>
              <a:prstGeom prst="rect">
                <a:avLst/>
              </a:prstGeom>
              <a:blipFill>
                <a:blip r:embed="rId7"/>
                <a:stretch>
                  <a:fillRect l="-2878" t="-132000" r="-38129" b="-198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9E1ED6B9-44D0-4F96-A051-B4753E3FE579}"/>
                  </a:ext>
                </a:extLst>
              </p:cNvPr>
              <p:cNvSpPr/>
              <p:nvPr/>
            </p:nvSpPr>
            <p:spPr>
              <a:xfrm>
                <a:off x="8214327" y="2974323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9E1ED6B9-44D0-4F96-A051-B4753E3FE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27" y="2974323"/>
                <a:ext cx="1693605" cy="461665"/>
              </a:xfrm>
              <a:prstGeom prst="rect">
                <a:avLst/>
              </a:prstGeom>
              <a:blipFill>
                <a:blip r:embed="rId8"/>
                <a:stretch>
                  <a:fillRect l="-2878" t="-130263" r="-38129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BE64ECB-3ABE-4776-9246-FDB6634BB26C}"/>
                  </a:ext>
                </a:extLst>
              </p:cNvPr>
              <p:cNvSpPr/>
              <p:nvPr/>
            </p:nvSpPr>
            <p:spPr>
              <a:xfrm>
                <a:off x="8214326" y="3469474"/>
                <a:ext cx="19228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BE64ECB-3ABE-4776-9246-FDB6634BB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26" y="3469474"/>
                <a:ext cx="1922834" cy="461665"/>
              </a:xfrm>
              <a:prstGeom prst="rect">
                <a:avLst/>
              </a:prstGeom>
              <a:blipFill>
                <a:blip r:embed="rId9"/>
                <a:stretch>
                  <a:fillRect l="-2532" t="-130263" r="-33228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C7F52AEF-A760-4518-BF7A-5249DE4636B4}"/>
                  </a:ext>
                </a:extLst>
              </p:cNvPr>
              <p:cNvSpPr/>
              <p:nvPr/>
            </p:nvSpPr>
            <p:spPr>
              <a:xfrm>
                <a:off x="8201647" y="3962625"/>
                <a:ext cx="16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C7F52AEF-A760-4518-BF7A-5249DE463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47" y="3962625"/>
                <a:ext cx="1693605" cy="461665"/>
              </a:xfrm>
              <a:prstGeom prst="rect">
                <a:avLst/>
              </a:prstGeom>
              <a:blipFill>
                <a:blip r:embed="rId10"/>
                <a:stretch>
                  <a:fillRect l="-2878" t="-130263" r="-38129" b="-19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260FC7F-83E9-4704-ACC9-7C24F99255A5}"/>
              </a:ext>
            </a:extLst>
          </p:cNvPr>
          <p:cNvSpPr txBox="1"/>
          <p:nvPr/>
        </p:nvSpPr>
        <p:spPr>
          <a:xfrm>
            <a:off x="7207243" y="3034296"/>
            <a:ext cx="632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E5B4EF-9033-42DD-8B16-7CFA03B32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4479889"/>
            <a:ext cx="5972175" cy="2028825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220BB5F5-EFF6-4240-AA74-57B428E7BC1B}"/>
              </a:ext>
            </a:extLst>
          </p:cNvPr>
          <p:cNvSpPr/>
          <p:nvPr/>
        </p:nvSpPr>
        <p:spPr bwMode="auto">
          <a:xfrm flipH="1">
            <a:off x="8976319" y="4421471"/>
            <a:ext cx="705605" cy="2000717"/>
          </a:xfrm>
          <a:prstGeom prst="ellipse">
            <a:avLst/>
          </a:prstGeom>
          <a:noFill/>
          <a:ln w="38100" cap="flat" cmpd="sng" algn="ctr">
            <a:solidFill>
              <a:srgbClr val="A7BC3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2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0FDB2DA-FD9E-4F86-917E-4BE0C327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35" y="1886124"/>
            <a:ext cx="4511171" cy="2431435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Ingredienti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Attrezzatura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Procedimento</a:t>
            </a:r>
          </a:p>
          <a:p>
            <a:pPr>
              <a:buBlip>
                <a:blip r:embed="rId6"/>
              </a:buBlip>
            </a:pPr>
            <a:r>
              <a:rPr lang="it-IT" altLang="de-DE" sz="44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Degustazione</a:t>
            </a:r>
            <a:endParaRPr lang="de-DE" altLang="de-DE" sz="5400" b="1" i="1" spc="-150" dirty="0">
              <a:solidFill>
                <a:schemeClr val="bg1"/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355FDE-A342-4B25-BD58-F75E03A56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5"/>
          <a:stretch/>
        </p:blipFill>
        <p:spPr>
          <a:xfrm>
            <a:off x="-96688" y="271933"/>
            <a:ext cx="607695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81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0FDB2DA-FD9E-4F86-917E-4BE0C327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35" y="1886124"/>
            <a:ext cx="4156907" cy="2492990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Blip>
                <a:blip r:embed="rId6"/>
              </a:buBlip>
            </a:pPr>
            <a:r>
              <a:rPr lang="it-IT" altLang="de-DE" sz="48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Ingredienti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Attrezzatura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Procedimento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Degustazione</a:t>
            </a:r>
            <a:endParaRPr lang="de-DE" altLang="de-DE" sz="4400" b="1" i="1" spc="-15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355FDE-A342-4B25-BD58-F75E03A56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5"/>
          <a:stretch/>
        </p:blipFill>
        <p:spPr>
          <a:xfrm>
            <a:off x="-96688" y="271933"/>
            <a:ext cx="607695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609" y="1194101"/>
            <a:ext cx="21927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IBM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EB2CEF-9F56-4C0C-8971-E156FEDA9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9" r="1439" b="3913"/>
          <a:stretch/>
        </p:blipFill>
        <p:spPr>
          <a:xfrm rot="21126082">
            <a:off x="316138" y="1432811"/>
            <a:ext cx="7657340" cy="4194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8A2F22D-DE33-47B9-A927-033F48A7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1778" r="23094" b="10468"/>
          <a:stretch/>
        </p:blipFill>
        <p:spPr>
          <a:xfrm>
            <a:off x="3504181" y="2924944"/>
            <a:ext cx="3596137" cy="28570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8C34F14-7345-4F23-8BB4-D5D186CC8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0" t="10439" r="13907" b="6228"/>
          <a:stretch/>
        </p:blipFill>
        <p:spPr>
          <a:xfrm>
            <a:off x="6672064" y="1873323"/>
            <a:ext cx="5675589" cy="4058107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61321" lon="2037945" rev="2100080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7573144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609" y="1194101"/>
            <a:ext cx="21927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IBM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3" name="Immagine 2" descr="Immagine che contiene persona, tavolo, donna, sedendo&#10;&#10;Descrizione generata automaticamente">
            <a:extLst>
              <a:ext uri="{FF2B5EF4-FFF2-40B4-BE49-F238E27FC236}">
                <a16:creationId xmlns:a16="http://schemas.microsoft.com/office/drawing/2014/main" id="{CC929D7B-0D5A-448B-9EC6-B8044F81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12192001" cy="690224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A53C587-5938-47AB-B494-7DACD5BDD5E7}"/>
              </a:ext>
            </a:extLst>
          </p:cNvPr>
          <p:cNvSpPr/>
          <p:nvPr/>
        </p:nvSpPr>
        <p:spPr bwMode="auto">
          <a:xfrm>
            <a:off x="9264352" y="5373216"/>
            <a:ext cx="2880320" cy="648072"/>
          </a:xfrm>
          <a:prstGeom prst="rect">
            <a:avLst/>
          </a:prstGeom>
          <a:solidFill>
            <a:srgbClr val="A7BC3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MU CompatilFact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9D2B3F-C4CE-4927-92CE-9FB0DF5AAAD9}"/>
              </a:ext>
            </a:extLst>
          </p:cNvPr>
          <p:cNvSpPr txBox="1"/>
          <p:nvPr/>
        </p:nvSpPr>
        <p:spPr>
          <a:xfrm>
            <a:off x="9181980" y="5240657"/>
            <a:ext cx="278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1F1EF"/>
                </a:solidFill>
                <a:latin typeface="Century Gothic" panose="020B0502020202020204" pitchFamily="34" charset="0"/>
              </a:rPr>
              <a:t>hoffame</a:t>
            </a:r>
            <a:endParaRPr lang="de-DE" sz="4800" b="1" dirty="0">
              <a:solidFill>
                <a:srgbClr val="F1F1E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umetto: ovale 7">
            <a:extLst>
              <a:ext uri="{FF2B5EF4-FFF2-40B4-BE49-F238E27FC236}">
                <a16:creationId xmlns:a16="http://schemas.microsoft.com/office/drawing/2014/main" id="{3AE4F986-BC1F-4B3C-BA31-0AD616C978EC}"/>
              </a:ext>
            </a:extLst>
          </p:cNvPr>
          <p:cNvSpPr/>
          <p:nvPr/>
        </p:nvSpPr>
        <p:spPr bwMode="auto">
          <a:xfrm>
            <a:off x="4871864" y="427038"/>
            <a:ext cx="5760640" cy="2785938"/>
          </a:xfrm>
          <a:prstGeom prst="wedgeEllipseCallout">
            <a:avLst>
              <a:gd name="adj1" fmla="val -59123"/>
              <a:gd name="adj2" fmla="val 31076"/>
            </a:avLst>
          </a:prstGeom>
          <a:solidFill>
            <a:srgbClr val="FFFFE5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8367F4-6D1E-4587-8041-BE679EEAAD5F}"/>
              </a:ext>
            </a:extLst>
          </p:cNvPr>
          <p:cNvSpPr txBox="1"/>
          <p:nvPr/>
        </p:nvSpPr>
        <p:spPr>
          <a:xfrm>
            <a:off x="5159896" y="841936"/>
            <a:ext cx="6360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A7BC3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Grazie per </a:t>
            </a:r>
          </a:p>
          <a:p>
            <a:r>
              <a:rPr lang="it-IT" sz="6000" b="1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A7BC3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l’attenzione!</a:t>
            </a:r>
            <a:endParaRPr lang="de-DE" sz="6000" b="1" i="1" dirty="0">
              <a:ln w="10160">
                <a:solidFill>
                  <a:schemeClr val="bg1"/>
                </a:solidFill>
                <a:prstDash val="solid"/>
              </a:ln>
              <a:solidFill>
                <a:srgbClr val="A7BC3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348F20C-EDFA-4260-A234-AEAA8169D9E1}"/>
              </a:ext>
            </a:extLst>
          </p:cNvPr>
          <p:cNvSpPr/>
          <p:nvPr/>
        </p:nvSpPr>
        <p:spPr bwMode="auto">
          <a:xfrm>
            <a:off x="8112224" y="4618750"/>
            <a:ext cx="4176464" cy="1546554"/>
          </a:xfrm>
          <a:prstGeom prst="rect">
            <a:avLst/>
          </a:prstGeom>
          <a:solidFill>
            <a:srgbClr val="A7BC3A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124647FE-A2C1-403E-BB37-E7A84E030E71}"/>
              </a:ext>
            </a:extLst>
          </p:cNvPr>
          <p:cNvSpPr txBox="1"/>
          <p:nvPr/>
        </p:nvSpPr>
        <p:spPr>
          <a:xfrm>
            <a:off x="8917612" y="4618750"/>
            <a:ext cx="33123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G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ianvito </a:t>
            </a: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C</a:t>
            </a:r>
            <a:r>
              <a:rPr lang="de-DE" sz="20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34" charset="-128"/>
              </a:rPr>
              <a:t>hiarella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6C42C4C-ED77-45EE-A71B-9644E6CF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551" y="5211197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Fakultät für Physik</a:t>
            </a:r>
          </a:p>
          <a:p>
            <a:pPr algn="r">
              <a:defRPr/>
            </a:pPr>
            <a:r>
              <a:rPr lang="de-DE" sz="2800" b="1" i="1" dirty="0">
                <a:solidFill>
                  <a:schemeClr val="bg1"/>
                </a:solidFill>
                <a:latin typeface="Bookman Old Style" panose="02050604050505020204" pitchFamily="18" charset="0"/>
                <a:ea typeface="ＭＳ Ｐゴシック" pitchFamily="-12" charset="-128"/>
              </a:rPr>
              <a:t>LMU München</a:t>
            </a:r>
          </a:p>
        </p:txBody>
      </p:sp>
    </p:spTree>
    <p:extLst>
      <p:ext uri="{BB962C8B-B14F-4D97-AF65-F5344CB8AC3E}">
        <p14:creationId xmlns:p14="http://schemas.microsoft.com/office/powerpoint/2010/main" val="156626945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>
            <a:extLst>
              <a:ext uri="{FF2B5EF4-FFF2-40B4-BE49-F238E27FC236}">
                <a16:creationId xmlns:a16="http://schemas.microsoft.com/office/drawing/2014/main" id="{4848ECDB-8867-416D-974F-5AA3B87B09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altLang="de-DE" sz="1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chemeClr val="tx1"/>
                </a:solidFill>
                <a:latin typeface="Calibri" panose="020F0502020204030204" pitchFamily="34" charset="0"/>
              </a:rPr>
              <a:t>Seite </a:t>
            </a:r>
            <a:fld id="{2E1EB37B-5E6E-4D48-BF07-7C9B6894E540}" type="slidenum">
              <a:rPr lang="de-DE" altLang="de-DE" sz="1000" smtClean="0">
                <a:solidFill>
                  <a:schemeClr val="tx1"/>
                </a:solidFill>
                <a:latin typeface="Calibri" panose="020F0502020204030204" pitchFamily="34" charset="0"/>
              </a:rPr>
              <a:pPr eaLnBrk="0" hangingPunct="0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 sz="1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7587" name="Picture 23" descr="start">
            <a:extLst>
              <a:ext uri="{FF2B5EF4-FFF2-40B4-BE49-F238E27FC236}">
                <a16:creationId xmlns:a16="http://schemas.microsoft.com/office/drawing/2014/main" id="{B4F01DE9-1BB5-4AA6-8247-3E28ABA6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55AFBD3B-925F-4A0C-873E-312283A4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772816"/>
            <a:ext cx="907268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Blip>
                <a:blip r:embed="rId4"/>
              </a:buBlip>
              <a:defRPr/>
            </a:pPr>
            <a:r>
              <a:rPr lang="de-DE" altLang="de-DE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dirty="0"/>
              <a:t>Jaksch, D., Briegel, H. J., </a:t>
            </a:r>
            <a:r>
              <a:rPr lang="de-DE" dirty="0" err="1"/>
              <a:t>Cirac</a:t>
            </a:r>
            <a:r>
              <a:rPr lang="de-DE" dirty="0"/>
              <a:t>, J. I., Gardiner, C. W. &amp; Zoller, P. </a:t>
            </a:r>
            <a:r>
              <a:rPr lang="de-DE" dirty="0" err="1"/>
              <a:t>Entanglement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via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. Phys. Rev. </a:t>
            </a:r>
            <a:r>
              <a:rPr lang="de-DE" dirty="0" err="1"/>
              <a:t>Lett</a:t>
            </a:r>
            <a:r>
              <a:rPr lang="de-DE" dirty="0"/>
              <a:t>. 82, 1975–1978 (1999).</a:t>
            </a:r>
            <a:endParaRPr lang="de-DE" altLang="de-DE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Blip>
                <a:blip r:embed="rId4"/>
              </a:buBlip>
              <a:defRPr/>
            </a:pPr>
            <a:r>
              <a:rPr lang="de-DE" altLang="de-DE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dirty="0"/>
              <a:t>Mandel, O. et al. Controlled collisions for multiparticle entanglement of optically trapped atoms. Nature 425, 937–940 (2003)</a:t>
            </a:r>
          </a:p>
          <a:p>
            <a:pPr marL="342900" indent="-342900" eaLnBrk="1" hangingPunct="1">
              <a:spcBef>
                <a:spcPct val="50000"/>
              </a:spcBef>
              <a:buClrTx/>
              <a:buBlip>
                <a:blip r:embed="rId4"/>
              </a:buBlip>
              <a:defRPr/>
            </a:pPr>
            <a:r>
              <a:rPr lang="en-US" dirty="0" err="1"/>
              <a:t>Zopes</a:t>
            </a:r>
            <a:r>
              <a:rPr lang="en-US" dirty="0"/>
              <a:t>, J. Storing atoms in spin dependent optical lattices – </a:t>
            </a:r>
            <a:r>
              <a:rPr lang="en-US" dirty="0" err="1"/>
              <a:t>Masterarbeit</a:t>
            </a:r>
            <a:r>
              <a:rPr lang="en-US" dirty="0"/>
              <a:t> in </a:t>
            </a:r>
            <a:r>
              <a:rPr lang="en-US" dirty="0" err="1"/>
              <a:t>Physik</a:t>
            </a:r>
            <a:endParaRPr lang="de-DE" altLang="de-DE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Blip>
                <a:blip r:embed="rId4"/>
              </a:buBlip>
              <a:defRPr/>
            </a:pPr>
            <a:r>
              <a:rPr lang="en-US" dirty="0"/>
              <a:t>Bloch, I. Quantum coherence and entanglement with ultracold   atoms in optical lattices. Nature 453, 1016-1022 (2008)</a:t>
            </a:r>
            <a:endParaRPr lang="de-DE" altLang="de-DE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5" y="1312932"/>
            <a:ext cx="5969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Ingredienti: stati di Bell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DBD21C-803D-4D50-8DA2-DD8C535268A5}"/>
                  </a:ext>
                </a:extLst>
              </p:cNvPr>
              <p:cNvSpPr txBox="1"/>
              <p:nvPr/>
            </p:nvSpPr>
            <p:spPr>
              <a:xfrm>
                <a:off x="5534657" y="3687996"/>
                <a:ext cx="459518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440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it-IT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4400"/>
                        <m:t>⊗</m:t>
                      </m:r>
                      <m:sSub>
                        <m:sSubPr>
                          <m:ctrlPr>
                            <a:rPr lang="de-DE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it-IT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DBD21C-803D-4D50-8DA2-DD8C5352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57" y="3687996"/>
                <a:ext cx="459518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C48380-BD15-431F-AE92-56BF2350CDFD}"/>
                  </a:ext>
                </a:extLst>
              </p:cNvPr>
              <p:cNvSpPr txBox="1"/>
              <p:nvPr/>
            </p:nvSpPr>
            <p:spPr>
              <a:xfrm>
                <a:off x="5012316" y="2679884"/>
                <a:ext cx="459518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4400"/>
                        <m:t>⊗</m:t>
                      </m:r>
                      <m:sSub>
                        <m:sSubPr>
                          <m:ctrlPr>
                            <a:rPr lang="de-DE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4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C48380-BD15-431F-AE92-56BF2350C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16" y="2679884"/>
                <a:ext cx="459518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214DF9-1879-4597-A1A2-CA18A5357DA3}"/>
              </a:ext>
            </a:extLst>
          </p:cNvPr>
          <p:cNvSpPr txBox="1"/>
          <p:nvPr/>
        </p:nvSpPr>
        <p:spPr>
          <a:xfrm>
            <a:off x="3719736" y="4941168"/>
            <a:ext cx="420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spc="300" dirty="0">
                <a:solidFill>
                  <a:srgbClr val="FF0000"/>
                </a:solidFill>
                <a:latin typeface="Brush Script MT" panose="03060802040406070304" pitchFamily="66" charset="0"/>
              </a:rPr>
              <a:t>Entanglement</a:t>
            </a:r>
            <a:endParaRPr lang="de-DE" sz="6000" spc="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55C432-B8FF-46BA-9C98-54C13CBA220D}"/>
              </a:ext>
            </a:extLst>
          </p:cNvPr>
          <p:cNvSpPr txBox="1"/>
          <p:nvPr/>
        </p:nvSpPr>
        <p:spPr>
          <a:xfrm>
            <a:off x="110584" y="2659559"/>
            <a:ext cx="537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latin typeface="Brush Script MT" panose="03060802040406070304" pitchFamily="66" charset="0"/>
              </a:rPr>
              <a:t>Spazio del sistema composto</a:t>
            </a:r>
            <a:endParaRPr lang="de-DE" sz="4400" dirty="0">
              <a:latin typeface="Brush Script MT" panose="03060802040406070304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317148-4711-490A-BBB6-77C84F9CE92B}"/>
              </a:ext>
            </a:extLst>
          </p:cNvPr>
          <p:cNvSpPr txBox="1"/>
          <p:nvPr/>
        </p:nvSpPr>
        <p:spPr>
          <a:xfrm>
            <a:off x="178732" y="3667671"/>
            <a:ext cx="5123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latin typeface="Brush Script MT" panose="03060802040406070304" pitchFamily="66" charset="0"/>
              </a:rPr>
              <a:t>Stato del sistema composto</a:t>
            </a:r>
            <a:endParaRPr lang="de-DE" sz="4400" dirty="0">
              <a:latin typeface="Brush Script MT" panose="03060802040406070304" pitchFamily="66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B8E76E-24FA-4632-846C-89CF7A22B327}"/>
              </a:ext>
            </a:extLst>
          </p:cNvPr>
          <p:cNvSpPr/>
          <p:nvPr/>
        </p:nvSpPr>
        <p:spPr bwMode="auto">
          <a:xfrm rot="21168882">
            <a:off x="5635795" y="4054633"/>
            <a:ext cx="423622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pic>
        <p:nvPicPr>
          <p:cNvPr id="14" name="Immagine 1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C11AC51-BB0E-4CF7-86D7-3AF6A0894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25" y="1257296"/>
            <a:ext cx="3168352" cy="120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75D4184-B7A1-41B8-9F25-79A79C6E37DD}"/>
                  </a:ext>
                </a:extLst>
              </p:cNvPr>
              <p:cNvSpPr txBox="1"/>
              <p:nvPr/>
            </p:nvSpPr>
            <p:spPr>
              <a:xfrm>
                <a:off x="8904312" y="2715888"/>
                <a:ext cx="459518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4400" b="0" dirty="0"/>
                  <a:t>,  </a:t>
                </a:r>
                <a14:m>
                  <m:oMath xmlns:m="http://schemas.openxmlformats.org/officeDocument/2006/math">
                    <m:r>
                      <a:rPr lang="it-IT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nor/>
                      </m:rPr>
                      <a:rPr lang="it-IT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de-DE" sz="4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75D4184-B7A1-41B8-9F25-79A79C6E3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2715888"/>
                <a:ext cx="4595186" cy="677108"/>
              </a:xfrm>
              <a:prstGeom prst="rect">
                <a:avLst/>
              </a:prstGeom>
              <a:blipFill>
                <a:blip r:embed="rId6"/>
                <a:stretch>
                  <a:fillRect l="-7437" t="-25225" b="-486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62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12" grpId="0"/>
      <p:bldP spid="9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5" y="1312932"/>
            <a:ext cx="5969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Ingredienti: stati di Bell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DBD21C-803D-4D50-8DA2-DD8C535268A5}"/>
                  </a:ext>
                </a:extLst>
              </p:cNvPr>
              <p:cNvSpPr txBox="1"/>
              <p:nvPr/>
            </p:nvSpPr>
            <p:spPr>
              <a:xfrm>
                <a:off x="3677586" y="5467693"/>
                <a:ext cx="4595186" cy="889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|01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DBD21C-803D-4D50-8DA2-DD8C5352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586" y="5467693"/>
                <a:ext cx="4595186" cy="889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C48380-BD15-431F-AE92-56BF2350CDFD}"/>
                  </a:ext>
                </a:extLst>
              </p:cNvPr>
              <p:cNvSpPr txBox="1"/>
              <p:nvPr/>
            </p:nvSpPr>
            <p:spPr>
              <a:xfrm>
                <a:off x="-136075" y="2731368"/>
                <a:ext cx="459518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4400"/>
                        <m:t>⊗</m:t>
                      </m:r>
                      <m:sSub>
                        <m:sSubPr>
                          <m:ctrlPr>
                            <a:rPr lang="de-DE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4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7C48380-BD15-431F-AE92-56BF2350C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075" y="2731368"/>
                <a:ext cx="459518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55C432-B8FF-46BA-9C98-54C13CBA220D}"/>
              </a:ext>
            </a:extLst>
          </p:cNvPr>
          <p:cNvSpPr txBox="1"/>
          <p:nvPr/>
        </p:nvSpPr>
        <p:spPr>
          <a:xfrm>
            <a:off x="7196862" y="2600779"/>
            <a:ext cx="267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Brush Script MT" panose="03060802040406070304" pitchFamily="66" charset="0"/>
              </a:rPr>
              <a:t>2 qubits</a:t>
            </a:r>
            <a:endParaRPr lang="de-DE" sz="6000" dirty="0">
              <a:latin typeface="Brush Script MT" panose="03060802040406070304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317148-4711-490A-BBB6-77C84F9CE92B}"/>
              </a:ext>
            </a:extLst>
          </p:cNvPr>
          <p:cNvSpPr txBox="1"/>
          <p:nvPr/>
        </p:nvSpPr>
        <p:spPr>
          <a:xfrm>
            <a:off x="399252" y="3794541"/>
            <a:ext cx="32784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latin typeface="Brush Script MT" panose="03060802040406070304" pitchFamily="66" charset="0"/>
              </a:rPr>
              <a:t>Stati di Bell</a:t>
            </a:r>
          </a:p>
          <a:p>
            <a:pPr algn="ctr"/>
            <a:r>
              <a:rPr lang="it-IT" sz="4400" dirty="0">
                <a:latin typeface="Brush Script MT" panose="03060802040406070304" pitchFamily="66" charset="0"/>
              </a:rPr>
              <a:t>(Max </a:t>
            </a:r>
            <a:r>
              <a:rPr lang="it-IT" sz="4400" dirty="0">
                <a:solidFill>
                  <a:srgbClr val="FF0000"/>
                </a:solidFill>
                <a:latin typeface="Brush Script MT" panose="03060802040406070304" pitchFamily="66" charset="0"/>
              </a:rPr>
              <a:t>entangled</a:t>
            </a:r>
            <a:r>
              <a:rPr lang="it-IT" sz="4400" dirty="0">
                <a:latin typeface="Brush Script MT" panose="03060802040406070304" pitchFamily="66" charset="0"/>
              </a:rPr>
              <a:t>)</a:t>
            </a:r>
            <a:endParaRPr lang="de-DE" sz="4400" dirty="0">
              <a:latin typeface="Brush Script MT" panose="03060802040406070304" pitchFamily="66" charset="0"/>
            </a:endParaRPr>
          </a:p>
        </p:txBody>
      </p:sp>
      <p:pic>
        <p:nvPicPr>
          <p:cNvPr id="14" name="Immagine 1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C11AC51-BB0E-4CF7-86D7-3AF6A0894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25" y="1257296"/>
            <a:ext cx="3168352" cy="120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75D4184-B7A1-41B8-9F25-79A79C6E37DD}"/>
                  </a:ext>
                </a:extLst>
              </p:cNvPr>
              <p:cNvSpPr txBox="1"/>
              <p:nvPr/>
            </p:nvSpPr>
            <p:spPr>
              <a:xfrm>
                <a:off x="4098898" y="2751892"/>
                <a:ext cx="278919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4400" b="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4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de-DE" sz="4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75D4184-B7A1-41B8-9F25-79A79C6E3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898" y="2751892"/>
                <a:ext cx="2789190" cy="677108"/>
              </a:xfrm>
              <a:prstGeom prst="rect">
                <a:avLst/>
              </a:prstGeom>
              <a:blipFill>
                <a:blip r:embed="rId6"/>
                <a:stretch>
                  <a:fillRect l="-12009" t="-25000" b="-48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EC008B-13D7-4733-8124-63F046AE828C}"/>
                  </a:ext>
                </a:extLst>
              </p:cNvPr>
              <p:cNvSpPr txBox="1"/>
              <p:nvPr/>
            </p:nvSpPr>
            <p:spPr>
              <a:xfrm>
                <a:off x="6703896" y="2260826"/>
                <a:ext cx="153301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6EC008B-13D7-4733-8124-63F046AE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96" y="2260826"/>
                <a:ext cx="153301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F02C8FC-3C0A-49EA-946E-73F24A25DF3A}"/>
                  </a:ext>
                </a:extLst>
              </p:cNvPr>
              <p:cNvSpPr txBox="1"/>
              <p:nvPr/>
            </p:nvSpPr>
            <p:spPr>
              <a:xfrm>
                <a:off x="8311495" y="2250559"/>
                <a:ext cx="153301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F02C8FC-3C0A-49EA-946E-73F24A25D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495" y="2250559"/>
                <a:ext cx="153301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0F04856-7F56-4BD4-936C-24D0F79689BF}"/>
                  </a:ext>
                </a:extLst>
              </p:cNvPr>
              <p:cNvSpPr txBox="1"/>
              <p:nvPr/>
            </p:nvSpPr>
            <p:spPr>
              <a:xfrm>
                <a:off x="7752184" y="4483864"/>
                <a:ext cx="4595186" cy="889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|01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0F04856-7F56-4BD4-936C-24D0F796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4483864"/>
                <a:ext cx="4595186" cy="889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B68E67-BDA9-48FB-ACE1-980CF2517C35}"/>
                  </a:ext>
                </a:extLst>
              </p:cNvPr>
              <p:cNvSpPr txBox="1"/>
              <p:nvPr/>
            </p:nvSpPr>
            <p:spPr>
              <a:xfrm>
                <a:off x="3677715" y="3503386"/>
                <a:ext cx="4595186" cy="889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|00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B68E67-BDA9-48FB-ACE1-980CF2517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15" y="3503386"/>
                <a:ext cx="4595186" cy="889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75B701D-D4BF-4594-81B0-7710CF092CED}"/>
                  </a:ext>
                </a:extLst>
              </p:cNvPr>
              <p:cNvSpPr txBox="1"/>
              <p:nvPr/>
            </p:nvSpPr>
            <p:spPr>
              <a:xfrm>
                <a:off x="3677715" y="4483229"/>
                <a:ext cx="4595186" cy="889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|00</m:t>
                              </m:r>
                            </m:e>
                          </m:d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75B701D-D4BF-4594-81B0-7710CF092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15" y="4483229"/>
                <a:ext cx="4595186" cy="8899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4D59253-BFB6-48C9-8D42-5B652C032528}"/>
                  </a:ext>
                </a:extLst>
              </p:cNvPr>
              <p:cNvSpPr txBox="1"/>
              <p:nvPr/>
            </p:nvSpPr>
            <p:spPr>
              <a:xfrm>
                <a:off x="263352" y="5154824"/>
                <a:ext cx="3835546" cy="9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⁡(2)⁡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4D59253-BFB6-48C9-8D42-5B652C032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5154824"/>
                <a:ext cx="3835546" cy="999313"/>
              </a:xfrm>
              <a:prstGeom prst="rect">
                <a:avLst/>
              </a:prstGeom>
              <a:blipFill>
                <a:blip r:embed="rId12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91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9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onna, parete, persona, interni&#10;&#10;Descrizione generata automaticamente">
            <a:extLst>
              <a:ext uri="{FF2B5EF4-FFF2-40B4-BE49-F238E27FC236}">
                <a16:creationId xmlns:a16="http://schemas.microsoft.com/office/drawing/2014/main" id="{F3D79565-0A6A-4342-B20A-B4420524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saturation sat="93000"/>
                    </a14:imgEffect>
                    <a14:imgEffect>
                      <a14:brightnessContrast bright="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3"/>
            <a:ext cx="12192000" cy="68062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5EC8E61-B732-4E49-817C-2708ABBC1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88">
            <a:off x="7087809" y="4537180"/>
            <a:ext cx="1571576" cy="5996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7B6B39-52EA-445E-AFB0-EEFE07344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850">
            <a:off x="7458352" y="5037564"/>
            <a:ext cx="1447068" cy="552171"/>
          </a:xfrm>
          <a:prstGeom prst="rtTriangl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91E8F46-2658-448E-80EA-D63F08ADC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67">
            <a:off x="8329370" y="4420723"/>
            <a:ext cx="1439981" cy="5494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122586-AE25-4333-81E3-5F4CA0116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t="4955" r="1405" b="17144"/>
          <a:stretch/>
        </p:blipFill>
        <p:spPr>
          <a:xfrm rot="21445512">
            <a:off x="8590295" y="4816957"/>
            <a:ext cx="1439981" cy="428041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0FDB2DA-FD9E-4F86-917E-4BE0C3276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35" y="1886124"/>
            <a:ext cx="4344459" cy="2431435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Ingredienti</a:t>
            </a:r>
          </a:p>
          <a:p>
            <a:pPr>
              <a:buBlip>
                <a:blip r:embed="rId6"/>
              </a:buBlip>
            </a:pPr>
            <a:r>
              <a:rPr lang="it-IT" altLang="de-DE" sz="4400" b="1" i="1" spc="-150" dirty="0">
                <a:solidFill>
                  <a:schemeClr val="bg1"/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Attrezzatura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Procedimento</a:t>
            </a:r>
          </a:p>
          <a:p>
            <a:pPr>
              <a:buBlip>
                <a:blip r:embed="rId6"/>
              </a:buBlip>
            </a:pPr>
            <a:r>
              <a:rPr lang="it-IT" altLang="de-DE" sz="3600" b="1" i="1" spc="-15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Adobe Fangsong Std R" panose="02020400000000000000" pitchFamily="18" charset="-128"/>
              </a:rPr>
              <a:t>Degustazione</a:t>
            </a:r>
            <a:endParaRPr lang="de-DE" altLang="de-DE" sz="4400" b="1" i="1" spc="-15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355FDE-A342-4B25-BD58-F75E03A56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5"/>
          <a:stretch/>
        </p:blipFill>
        <p:spPr>
          <a:xfrm>
            <a:off x="-96688" y="271933"/>
            <a:ext cx="607695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09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792" y="1312932"/>
            <a:ext cx="5969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Attrezzatura... 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0FD5BA19-B87C-4ABC-AB89-208D0899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477" y="1167705"/>
            <a:ext cx="21532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7200" dirty="0">
                <a:solidFill>
                  <a:schemeClr val="tx1"/>
                </a:solidFill>
                <a:latin typeface="Brush Script MT" panose="03060802040406070304" pitchFamily="66" charset="0"/>
                <a:ea typeface="Adobe Fangsong Std R" panose="02020400000000000000" pitchFamily="18" charset="-128"/>
              </a:rPr>
              <a:t>qubits</a:t>
            </a:r>
          </a:p>
        </p:txBody>
      </p:sp>
    </p:spTree>
    <p:extLst>
      <p:ext uri="{BB962C8B-B14F-4D97-AF65-F5344CB8AC3E}">
        <p14:creationId xmlns:p14="http://schemas.microsoft.com/office/powerpoint/2010/main" val="291135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792" y="1312932"/>
            <a:ext cx="5969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Attrezzatura... 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8" name="Immagine 7" descr="Immagine che contiene utensile da cucina, nero, interni, padella&#10;&#10;Descrizione generata automaticamente">
            <a:extLst>
              <a:ext uri="{FF2B5EF4-FFF2-40B4-BE49-F238E27FC236}">
                <a16:creationId xmlns:a16="http://schemas.microsoft.com/office/drawing/2014/main" id="{587BE304-AB4F-4359-B27C-006F4F22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082">
            <a:off x="4413298" y="2819952"/>
            <a:ext cx="4295671" cy="42956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9B26C7-390B-487F-AD47-CD2629C1E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7488" y="1949353"/>
            <a:ext cx="1356251" cy="13595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938B0E2-C89D-472D-A496-C57A33AD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599" flipV="1">
            <a:off x="5554376" y="2938748"/>
            <a:ext cx="1740940" cy="174514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870B274-D55B-4F1D-A7AD-EA44E961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1845" flipV="1">
            <a:off x="5883009" y="2053464"/>
            <a:ext cx="1356251" cy="13595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6F961BF-0FDE-4BBE-8D54-4AB44EC9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499" flipV="1">
            <a:off x="4847529" y="3147413"/>
            <a:ext cx="1187761" cy="119063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44730B9-CE37-4C77-B9F5-56DBBFC0AD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567">
            <a:off x="3247408" y="2579925"/>
            <a:ext cx="5541187" cy="99060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293D7D3-0826-4781-A374-31A6C7C191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822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387">
            <a:off x="3031535" y="4204449"/>
            <a:ext cx="5541187" cy="99060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D17AB84-FF3A-40F7-AB66-117C8117DF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12">
            <a:off x="2463603" y="3574101"/>
            <a:ext cx="554118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49D4ABE-CEB9-487B-8FF9-F7490EBE2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82888" y="715963"/>
            <a:ext cx="2520950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1800" spc="100" dirty="0">
                <a:latin typeface="Agency FB" panose="020B0503020202020204" pitchFamily="34" charset="0"/>
              </a:rPr>
              <a:t>FAKULTÄT FÜR PHYSIK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21507" name="Textfeld 1">
            <a:extLst>
              <a:ext uri="{FF2B5EF4-FFF2-40B4-BE49-F238E27FC236}">
                <a16:creationId xmlns:a16="http://schemas.microsoft.com/office/drawing/2014/main" id="{18ABB9CF-E72C-482C-BC90-1049B58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792" y="1312932"/>
            <a:ext cx="5969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de-DE" sz="4000" b="1" dirty="0">
                <a:solidFill>
                  <a:srgbClr val="006C3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Attrezzatura... </a:t>
            </a:r>
          </a:p>
        </p:txBody>
      </p:sp>
      <p:sp>
        <p:nvSpPr>
          <p:cNvPr id="21508" name="Rettangolo 1">
            <a:extLst>
              <a:ext uri="{FF2B5EF4-FFF2-40B4-BE49-F238E27FC236}">
                <a16:creationId xmlns:a16="http://schemas.microsoft.com/office/drawing/2014/main" id="{B3A278E7-08E8-4D8E-827C-41FD4AF6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68288"/>
            <a:ext cx="2681287" cy="469900"/>
          </a:xfrm>
          <a:prstGeom prst="rect">
            <a:avLst/>
          </a:prstGeom>
          <a:solidFill>
            <a:srgbClr val="C6C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666D64-D1D2-4CE3-8BB9-1C647D25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27038"/>
            <a:ext cx="251936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spc="100" dirty="0">
                <a:latin typeface="Agency FB" panose="020B0503020202020204" pitchFamily="34" charset="0"/>
              </a:rPr>
              <a:t>Gianvito Chiarella</a:t>
            </a:r>
            <a:br>
              <a:rPr lang="de-DE" altLang="de-DE" kern="0" dirty="0"/>
            </a:br>
            <a:br>
              <a:rPr lang="de-DE" altLang="de-DE" kern="0" dirty="0"/>
            </a:br>
            <a:endParaRPr lang="de-DE" altLang="de-DE" kern="0" dirty="0"/>
          </a:p>
        </p:txBody>
      </p:sp>
      <p:pic>
        <p:nvPicPr>
          <p:cNvPr id="8" name="Immagine 7" descr="Immagine che contiene utensile da cucina, nero, interni, padella&#10;&#10;Descrizione generata automaticamente">
            <a:extLst>
              <a:ext uri="{FF2B5EF4-FFF2-40B4-BE49-F238E27FC236}">
                <a16:creationId xmlns:a16="http://schemas.microsoft.com/office/drawing/2014/main" id="{587BE304-AB4F-4359-B27C-006F4F22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082">
            <a:off x="4413298" y="2819952"/>
            <a:ext cx="4295671" cy="42956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9B26C7-390B-487F-AD47-CD2629C1E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57488" y="1949353"/>
            <a:ext cx="1356251" cy="13595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938B0E2-C89D-472D-A496-C57A33AD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599" flipV="1">
            <a:off x="5554376" y="2938748"/>
            <a:ext cx="1740940" cy="174514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870B274-D55B-4F1D-A7AD-EA44E961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1845" flipV="1">
            <a:off x="5883009" y="2053464"/>
            <a:ext cx="1356251" cy="13595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6F961BF-0FDE-4BBE-8D54-4AB44EC9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499" flipV="1">
            <a:off x="4847529" y="3147413"/>
            <a:ext cx="1187761" cy="11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0391 0.20278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0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L -0.01706 0.1958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7 L 0.00209 0.1046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15 L -0.00664 0.0928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1654 -0.1451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esentation_lmu_aktuell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216</Paragraphs>
  <Slides>32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Adobe Fangsong Std R</vt:lpstr>
      <vt:lpstr>Agency FB</vt:lpstr>
      <vt:lpstr>Arial</vt:lpstr>
      <vt:lpstr>Bookman Old Style</vt:lpstr>
      <vt:lpstr>Brush Script MT</vt:lpstr>
      <vt:lpstr>Calibri</vt:lpstr>
      <vt:lpstr>Cambria Math</vt:lpstr>
      <vt:lpstr>Century Gothic</vt:lpstr>
      <vt:lpstr>LMU CompatilFact</vt:lpstr>
      <vt:lpstr>Times</vt:lpstr>
      <vt:lpstr>Wingdings</vt:lpstr>
      <vt:lpstr>Praesentation_lmu_aktuell</vt:lpstr>
      <vt:lpstr>1_Leere Präsentation</vt:lpstr>
      <vt:lpstr>Presentazione standard di PowerPoint</vt:lpstr>
      <vt:lpstr>Presentazione standard di PowerPoint</vt:lpstr>
      <vt:lpstr>Presentazione standard di PowerPoint</vt:lpstr>
      <vt:lpstr>FAKULTÄT FÜR PHYSIK  </vt:lpstr>
      <vt:lpstr>FAKULTÄT FÜR PHYSIK  </vt:lpstr>
      <vt:lpstr>Presentazione standard di PowerPoint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Presentazione standard di PowerPoint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FAKULTÄT FÜR PHYSIK  </vt:lpstr>
      <vt:lpstr>Presentazione standard di PowerPoint</vt:lpstr>
      <vt:lpstr>FAKULTÄT FÜR PHYSIK  </vt:lpstr>
      <vt:lpstr>FAKULTÄT FÜR PHYSIK  </vt:lpstr>
      <vt:lpstr>Presentazione standard di PowerPoint</vt:lpstr>
    </vt:vector>
  </TitlesOfParts>
  <Company>bbm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 Virgilio</dc:creator>
  <cp:lastModifiedBy>Gianvito</cp:lastModifiedBy>
  <cp:revision>417</cp:revision>
  <cp:lastPrinted>2014-09-19T13:56:44Z</cp:lastPrinted>
  <dcterms:created xsi:type="dcterms:W3CDTF">2005-08-04T13:10:27Z</dcterms:created>
  <dcterms:modified xsi:type="dcterms:W3CDTF">2019-03-05T21:54:30Z</dcterms:modified>
</cp:coreProperties>
</file>