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08" r:id="rId4"/>
    <p:sldId id="279" r:id="rId5"/>
    <p:sldId id="280" r:id="rId6"/>
    <p:sldId id="292" r:id="rId7"/>
    <p:sldId id="293" r:id="rId8"/>
    <p:sldId id="296" r:id="rId9"/>
    <p:sldId id="309" r:id="rId10"/>
    <p:sldId id="261" r:id="rId11"/>
    <p:sldId id="290" r:id="rId12"/>
    <p:sldId id="288" r:id="rId13"/>
    <p:sldId id="295" r:id="rId14"/>
    <p:sldId id="307" r:id="rId15"/>
    <p:sldId id="299" r:id="rId16"/>
    <p:sldId id="301" r:id="rId17"/>
    <p:sldId id="302" r:id="rId18"/>
    <p:sldId id="303" r:id="rId19"/>
    <p:sldId id="305" r:id="rId20"/>
    <p:sldId id="304" r:id="rId21"/>
    <p:sldId id="285" r:id="rId22"/>
    <p:sldId id="287" r:id="rId23"/>
    <p:sldId id="289" r:id="rId24"/>
    <p:sldId id="291" r:id="rId25"/>
    <p:sldId id="297" r:id="rId26"/>
    <p:sldId id="275" r:id="rId27"/>
    <p:sldId id="294" r:id="rId28"/>
    <p:sldId id="298" r:id="rId29"/>
    <p:sldId id="281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89"/>
    <p:restoredTop sz="93269"/>
  </p:normalViewPr>
  <p:slideViewPr>
    <p:cSldViewPr snapToGrid="0" snapToObjects="1">
      <p:cViewPr>
        <p:scale>
          <a:sx n="53" d="100"/>
          <a:sy n="53" d="100"/>
        </p:scale>
        <p:origin x="4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690F6-902F-F74C-86B4-9E97A1C41697}" type="doc">
      <dgm:prSet loTypeId="urn:microsoft.com/office/officeart/2005/8/layout/radial3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9D46BAC-846F-9B4B-8974-8A6ED6B23A70}">
      <dgm:prSet phldrT="[Testo]"/>
      <dgm:spPr/>
      <dgm:t>
        <a:bodyPr/>
        <a:lstStyle/>
        <a:p>
          <a:r>
            <a:rPr lang="it-IT" dirty="0"/>
            <a:t>EC</a:t>
          </a:r>
        </a:p>
      </dgm:t>
    </dgm:pt>
    <dgm:pt modelId="{986746E2-025B-6847-BC51-5926A04FBB31}" type="parTrans" cxnId="{5110421D-F751-6242-8CFA-FD4E2BC45419}">
      <dgm:prSet/>
      <dgm:spPr/>
      <dgm:t>
        <a:bodyPr/>
        <a:lstStyle/>
        <a:p>
          <a:endParaRPr lang="it-IT"/>
        </a:p>
      </dgm:t>
    </dgm:pt>
    <dgm:pt modelId="{720DE57A-2E70-D543-B5D8-C333DD091542}" type="sibTrans" cxnId="{5110421D-F751-6242-8CFA-FD4E2BC45419}">
      <dgm:prSet/>
      <dgm:spPr/>
      <dgm:t>
        <a:bodyPr/>
        <a:lstStyle/>
        <a:p>
          <a:endParaRPr lang="it-IT"/>
        </a:p>
      </dgm:t>
    </dgm:pt>
    <dgm:pt modelId="{F431622B-1834-6D4B-A3F7-104AE015FB6F}">
      <dgm:prSet phldrT="[Testo]"/>
      <dgm:spPr/>
      <dgm:t>
        <a:bodyPr/>
        <a:lstStyle/>
        <a:p>
          <a:r>
            <a:rPr lang="it-IT" dirty="0"/>
            <a:t>Gestione Fondi</a:t>
          </a:r>
        </a:p>
      </dgm:t>
    </dgm:pt>
    <dgm:pt modelId="{E47A23DB-2C25-8746-A6CC-6F5FBCF83B66}" type="parTrans" cxnId="{BF9246CD-5A3B-C44E-BECD-5E21ACCAA429}">
      <dgm:prSet/>
      <dgm:spPr/>
      <dgm:t>
        <a:bodyPr/>
        <a:lstStyle/>
        <a:p>
          <a:endParaRPr lang="it-IT"/>
        </a:p>
      </dgm:t>
    </dgm:pt>
    <dgm:pt modelId="{D2292469-DAD7-0D46-B280-A09753B8BE15}" type="sibTrans" cxnId="{BF9246CD-5A3B-C44E-BECD-5E21ACCAA429}">
      <dgm:prSet/>
      <dgm:spPr/>
      <dgm:t>
        <a:bodyPr/>
        <a:lstStyle/>
        <a:p>
          <a:endParaRPr lang="it-IT"/>
        </a:p>
      </dgm:t>
    </dgm:pt>
    <dgm:pt modelId="{2BA22BDB-2EAF-F04E-9E26-AAF77A056F6F}">
      <dgm:prSet phldrT="[Testo]"/>
      <dgm:spPr/>
      <dgm:t>
        <a:bodyPr/>
        <a:lstStyle/>
        <a:p>
          <a:r>
            <a:rPr lang="it-IT" dirty="0"/>
            <a:t>Sostegno per creazione, crescita e sviluppo degli LC</a:t>
          </a:r>
        </a:p>
      </dgm:t>
    </dgm:pt>
    <dgm:pt modelId="{287D6593-9501-2E44-9720-A28F218AFA48}" type="parTrans" cxnId="{22998BDB-702B-2B48-99D3-89CDE7F15DEE}">
      <dgm:prSet/>
      <dgm:spPr/>
      <dgm:t>
        <a:bodyPr/>
        <a:lstStyle/>
        <a:p>
          <a:endParaRPr lang="it-IT"/>
        </a:p>
      </dgm:t>
    </dgm:pt>
    <dgm:pt modelId="{7D38B629-A148-E549-A3AA-F2EF47424476}" type="sibTrans" cxnId="{22998BDB-702B-2B48-99D3-89CDE7F15DEE}">
      <dgm:prSet/>
      <dgm:spPr/>
      <dgm:t>
        <a:bodyPr/>
        <a:lstStyle/>
        <a:p>
          <a:endParaRPr lang="it-IT"/>
        </a:p>
      </dgm:t>
    </dgm:pt>
    <dgm:pt modelId="{084CFD1B-87E6-9046-B750-92CB9A4BFE8B}">
      <dgm:prSet phldrT="[Testo]"/>
      <dgm:spPr/>
      <dgm:t>
        <a:bodyPr/>
        <a:lstStyle/>
        <a:p>
          <a:r>
            <a:rPr lang="it-IT" dirty="0"/>
            <a:t>Tutela economica e copyright</a:t>
          </a:r>
        </a:p>
      </dgm:t>
    </dgm:pt>
    <dgm:pt modelId="{73C62957-00A7-DE49-85A1-AC1AA0AAD930}" type="parTrans" cxnId="{79DA3C30-9514-9A4F-8705-AD42AF411218}">
      <dgm:prSet/>
      <dgm:spPr/>
      <dgm:t>
        <a:bodyPr/>
        <a:lstStyle/>
        <a:p>
          <a:endParaRPr lang="it-IT"/>
        </a:p>
      </dgm:t>
    </dgm:pt>
    <dgm:pt modelId="{32DFD64D-A4B3-9648-8D93-E523FD03FA1F}" type="sibTrans" cxnId="{79DA3C30-9514-9A4F-8705-AD42AF411218}">
      <dgm:prSet/>
      <dgm:spPr/>
      <dgm:t>
        <a:bodyPr/>
        <a:lstStyle/>
        <a:p>
          <a:endParaRPr lang="it-IT"/>
        </a:p>
      </dgm:t>
    </dgm:pt>
    <dgm:pt modelId="{A129F79A-5700-2049-8C6B-7FFFD4A59BF6}">
      <dgm:prSet phldrT="[Testo]"/>
      <dgm:spPr/>
      <dgm:t>
        <a:bodyPr/>
        <a:lstStyle/>
        <a:p>
          <a:r>
            <a:rPr lang="it-IT" dirty="0"/>
            <a:t>Approvazione eventi</a:t>
          </a:r>
        </a:p>
      </dgm:t>
    </dgm:pt>
    <dgm:pt modelId="{5B0D1929-A774-F14C-B79E-5EF203A698EA}" type="parTrans" cxnId="{9388CBC9-7D05-064D-9F23-9FC4F8363A34}">
      <dgm:prSet/>
      <dgm:spPr/>
      <dgm:t>
        <a:bodyPr/>
        <a:lstStyle/>
        <a:p>
          <a:endParaRPr lang="it-IT"/>
        </a:p>
      </dgm:t>
    </dgm:pt>
    <dgm:pt modelId="{009AB7AA-B17A-BD4D-BAB5-B554A6B84877}" type="sibTrans" cxnId="{9388CBC9-7D05-064D-9F23-9FC4F8363A34}">
      <dgm:prSet/>
      <dgm:spPr/>
      <dgm:t>
        <a:bodyPr/>
        <a:lstStyle/>
        <a:p>
          <a:endParaRPr lang="it-IT"/>
        </a:p>
      </dgm:t>
    </dgm:pt>
    <dgm:pt modelId="{DF5354EA-AB1D-7E44-8940-2A0D962CDBF5}">
      <dgm:prSet/>
      <dgm:spPr/>
      <dgm:t>
        <a:bodyPr/>
        <a:lstStyle/>
        <a:p>
          <a:r>
            <a:rPr lang="it-IT" dirty="0"/>
            <a:t>Database</a:t>
          </a:r>
        </a:p>
      </dgm:t>
    </dgm:pt>
    <dgm:pt modelId="{B82DB00D-F5C7-8040-8082-832628080318}" type="parTrans" cxnId="{4D345272-5C81-6A4D-A03C-43444A5489C0}">
      <dgm:prSet/>
      <dgm:spPr/>
      <dgm:t>
        <a:bodyPr/>
        <a:lstStyle/>
        <a:p>
          <a:endParaRPr lang="it-IT"/>
        </a:p>
      </dgm:t>
    </dgm:pt>
    <dgm:pt modelId="{D8CE8563-44C6-F540-BB4D-1132E0DB09F9}" type="sibTrans" cxnId="{4D345272-5C81-6A4D-A03C-43444A5489C0}">
      <dgm:prSet/>
      <dgm:spPr/>
      <dgm:t>
        <a:bodyPr/>
        <a:lstStyle/>
        <a:p>
          <a:endParaRPr lang="it-IT"/>
        </a:p>
      </dgm:t>
    </dgm:pt>
    <dgm:pt modelId="{1560718E-C882-D04B-A7A3-C400BBCC664C}">
      <dgm:prSet/>
      <dgm:spPr/>
      <dgm:t>
        <a:bodyPr/>
        <a:lstStyle/>
        <a:p>
          <a:r>
            <a:rPr lang="it-IT" dirty="0"/>
            <a:t>Raccogliere feedback</a:t>
          </a:r>
        </a:p>
      </dgm:t>
    </dgm:pt>
    <dgm:pt modelId="{F040AAD9-6A38-3F4F-B412-DE9AAFB59CDA}" type="parTrans" cxnId="{62ECFB68-49A4-A347-98C8-3CFACDBA1D4E}">
      <dgm:prSet/>
      <dgm:spPr/>
      <dgm:t>
        <a:bodyPr/>
        <a:lstStyle/>
        <a:p>
          <a:endParaRPr lang="it-IT"/>
        </a:p>
      </dgm:t>
    </dgm:pt>
    <dgm:pt modelId="{F63ABB7B-5D9A-BC4B-879F-465482858C2D}" type="sibTrans" cxnId="{62ECFB68-49A4-A347-98C8-3CFACDBA1D4E}">
      <dgm:prSet/>
      <dgm:spPr/>
      <dgm:t>
        <a:bodyPr/>
        <a:lstStyle/>
        <a:p>
          <a:endParaRPr lang="it-IT"/>
        </a:p>
      </dgm:t>
    </dgm:pt>
    <dgm:pt modelId="{D5CAF3FB-8F4A-F14C-9F80-1BEF7185FE24}">
      <dgm:prSet/>
      <dgm:spPr/>
      <dgm:t>
        <a:bodyPr/>
        <a:lstStyle/>
        <a:p>
          <a:r>
            <a:rPr lang="it-IT" dirty="0"/>
            <a:t>Favorire lo scambio di idee e materiale</a:t>
          </a:r>
        </a:p>
      </dgm:t>
    </dgm:pt>
    <dgm:pt modelId="{46C0E7FF-29F1-4141-9529-1E7109575440}" type="parTrans" cxnId="{3863C671-5212-504D-B361-AE505CCDFFCE}">
      <dgm:prSet/>
      <dgm:spPr/>
      <dgm:t>
        <a:bodyPr/>
        <a:lstStyle/>
        <a:p>
          <a:endParaRPr lang="it-IT"/>
        </a:p>
      </dgm:t>
    </dgm:pt>
    <dgm:pt modelId="{EDCA2363-1C95-AF4E-9CC5-E2ABDB9520EC}" type="sibTrans" cxnId="{3863C671-5212-504D-B361-AE505CCDFFCE}">
      <dgm:prSet/>
      <dgm:spPr/>
      <dgm:t>
        <a:bodyPr/>
        <a:lstStyle/>
        <a:p>
          <a:endParaRPr lang="it-IT"/>
        </a:p>
      </dgm:t>
    </dgm:pt>
    <dgm:pt modelId="{6EB428DC-12E2-4A43-9123-7BE5845F3EF6}" type="pres">
      <dgm:prSet presAssocID="{720690F6-902F-F74C-86B4-9E97A1C41697}" presName="composite" presStyleCnt="0">
        <dgm:presLayoutVars>
          <dgm:chMax val="1"/>
          <dgm:dir/>
          <dgm:resizeHandles val="exact"/>
        </dgm:presLayoutVars>
      </dgm:prSet>
      <dgm:spPr/>
    </dgm:pt>
    <dgm:pt modelId="{C236E61B-5D71-1545-8FC3-0C1CBDCDC647}" type="pres">
      <dgm:prSet presAssocID="{720690F6-902F-F74C-86B4-9E97A1C41697}" presName="radial" presStyleCnt="0">
        <dgm:presLayoutVars>
          <dgm:animLvl val="ctr"/>
        </dgm:presLayoutVars>
      </dgm:prSet>
      <dgm:spPr/>
    </dgm:pt>
    <dgm:pt modelId="{C499F3F5-79F3-F44D-BE15-7C0C9F75F7A6}" type="pres">
      <dgm:prSet presAssocID="{79D46BAC-846F-9B4B-8974-8A6ED6B23A70}" presName="centerShape" presStyleLbl="vennNode1" presStyleIdx="0" presStyleCnt="8"/>
      <dgm:spPr/>
    </dgm:pt>
    <dgm:pt modelId="{CC996651-C41F-0740-AB85-9428C5542B95}" type="pres">
      <dgm:prSet presAssocID="{F431622B-1834-6D4B-A3F7-104AE015FB6F}" presName="node" presStyleLbl="vennNode1" presStyleIdx="1" presStyleCnt="8">
        <dgm:presLayoutVars>
          <dgm:bulletEnabled val="1"/>
        </dgm:presLayoutVars>
      </dgm:prSet>
      <dgm:spPr/>
    </dgm:pt>
    <dgm:pt modelId="{4D9DF62B-95C3-C846-9135-4B982DF3D9D0}" type="pres">
      <dgm:prSet presAssocID="{2BA22BDB-2EAF-F04E-9E26-AAF77A056F6F}" presName="node" presStyleLbl="vennNode1" presStyleIdx="2" presStyleCnt="8">
        <dgm:presLayoutVars>
          <dgm:bulletEnabled val="1"/>
        </dgm:presLayoutVars>
      </dgm:prSet>
      <dgm:spPr/>
    </dgm:pt>
    <dgm:pt modelId="{51339D7D-5E77-C14F-9A02-1A52E255C8BA}" type="pres">
      <dgm:prSet presAssocID="{084CFD1B-87E6-9046-B750-92CB9A4BFE8B}" presName="node" presStyleLbl="vennNode1" presStyleIdx="3" presStyleCnt="8">
        <dgm:presLayoutVars>
          <dgm:bulletEnabled val="1"/>
        </dgm:presLayoutVars>
      </dgm:prSet>
      <dgm:spPr/>
    </dgm:pt>
    <dgm:pt modelId="{1D848FF4-BCD6-1A4F-BB86-4ED602A96D43}" type="pres">
      <dgm:prSet presAssocID="{DF5354EA-AB1D-7E44-8940-2A0D962CDBF5}" presName="node" presStyleLbl="vennNode1" presStyleIdx="4" presStyleCnt="8">
        <dgm:presLayoutVars>
          <dgm:bulletEnabled val="1"/>
        </dgm:presLayoutVars>
      </dgm:prSet>
      <dgm:spPr/>
    </dgm:pt>
    <dgm:pt modelId="{3CDDEAA1-A1FE-5D42-8583-5ABCC0547E65}" type="pres">
      <dgm:prSet presAssocID="{1560718E-C882-D04B-A7A3-C400BBCC664C}" presName="node" presStyleLbl="vennNode1" presStyleIdx="5" presStyleCnt="8">
        <dgm:presLayoutVars>
          <dgm:bulletEnabled val="1"/>
        </dgm:presLayoutVars>
      </dgm:prSet>
      <dgm:spPr/>
    </dgm:pt>
    <dgm:pt modelId="{558B00F7-32D7-934E-913A-437826A31EDF}" type="pres">
      <dgm:prSet presAssocID="{D5CAF3FB-8F4A-F14C-9F80-1BEF7185FE24}" presName="node" presStyleLbl="vennNode1" presStyleIdx="6" presStyleCnt="8">
        <dgm:presLayoutVars>
          <dgm:bulletEnabled val="1"/>
        </dgm:presLayoutVars>
      </dgm:prSet>
      <dgm:spPr/>
    </dgm:pt>
    <dgm:pt modelId="{D426D7B3-60C7-CC46-8B6C-F970DE363186}" type="pres">
      <dgm:prSet presAssocID="{A129F79A-5700-2049-8C6B-7FFFD4A59BF6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0FFEB308-D0D1-E74C-8419-E9584933CE47}" type="presOf" srcId="{F431622B-1834-6D4B-A3F7-104AE015FB6F}" destId="{CC996651-C41F-0740-AB85-9428C5542B95}" srcOrd="0" destOrd="0" presId="urn:microsoft.com/office/officeart/2005/8/layout/radial3"/>
    <dgm:cxn modelId="{5110421D-F751-6242-8CFA-FD4E2BC45419}" srcId="{720690F6-902F-F74C-86B4-9E97A1C41697}" destId="{79D46BAC-846F-9B4B-8974-8A6ED6B23A70}" srcOrd="0" destOrd="0" parTransId="{986746E2-025B-6847-BC51-5926A04FBB31}" sibTransId="{720DE57A-2E70-D543-B5D8-C333DD091542}"/>
    <dgm:cxn modelId="{559D542F-7DD8-DD4E-87B4-53CE6D2FABC8}" type="presOf" srcId="{79D46BAC-846F-9B4B-8974-8A6ED6B23A70}" destId="{C499F3F5-79F3-F44D-BE15-7C0C9F75F7A6}" srcOrd="0" destOrd="0" presId="urn:microsoft.com/office/officeart/2005/8/layout/radial3"/>
    <dgm:cxn modelId="{79DA3C30-9514-9A4F-8705-AD42AF411218}" srcId="{79D46BAC-846F-9B4B-8974-8A6ED6B23A70}" destId="{084CFD1B-87E6-9046-B750-92CB9A4BFE8B}" srcOrd="2" destOrd="0" parTransId="{73C62957-00A7-DE49-85A1-AC1AA0AAD930}" sibTransId="{32DFD64D-A4B3-9648-8D93-E523FD03FA1F}"/>
    <dgm:cxn modelId="{97337E31-71FC-EF40-8F2A-2219E29B9E5C}" type="presOf" srcId="{084CFD1B-87E6-9046-B750-92CB9A4BFE8B}" destId="{51339D7D-5E77-C14F-9A02-1A52E255C8BA}" srcOrd="0" destOrd="0" presId="urn:microsoft.com/office/officeart/2005/8/layout/radial3"/>
    <dgm:cxn modelId="{61380A36-9113-2D40-9C95-FAA1840DE580}" type="presOf" srcId="{2BA22BDB-2EAF-F04E-9E26-AAF77A056F6F}" destId="{4D9DF62B-95C3-C846-9135-4B982DF3D9D0}" srcOrd="0" destOrd="0" presId="urn:microsoft.com/office/officeart/2005/8/layout/radial3"/>
    <dgm:cxn modelId="{763ED33A-C37D-CC40-8D54-282B635F6DEA}" type="presOf" srcId="{A129F79A-5700-2049-8C6B-7FFFD4A59BF6}" destId="{D426D7B3-60C7-CC46-8B6C-F970DE363186}" srcOrd="0" destOrd="0" presId="urn:microsoft.com/office/officeart/2005/8/layout/radial3"/>
    <dgm:cxn modelId="{AC9A5442-98D4-9A4C-9EAA-8961F574AC46}" type="presOf" srcId="{720690F6-902F-F74C-86B4-9E97A1C41697}" destId="{6EB428DC-12E2-4A43-9123-7BE5845F3EF6}" srcOrd="0" destOrd="0" presId="urn:microsoft.com/office/officeart/2005/8/layout/radial3"/>
    <dgm:cxn modelId="{62ECFB68-49A4-A347-98C8-3CFACDBA1D4E}" srcId="{79D46BAC-846F-9B4B-8974-8A6ED6B23A70}" destId="{1560718E-C882-D04B-A7A3-C400BBCC664C}" srcOrd="4" destOrd="0" parTransId="{F040AAD9-6A38-3F4F-B412-DE9AAFB59CDA}" sibTransId="{F63ABB7B-5D9A-BC4B-879F-465482858C2D}"/>
    <dgm:cxn modelId="{150BFB69-C4C1-1642-AB8C-5765938B907A}" type="presOf" srcId="{D5CAF3FB-8F4A-F14C-9F80-1BEF7185FE24}" destId="{558B00F7-32D7-934E-913A-437826A31EDF}" srcOrd="0" destOrd="0" presId="urn:microsoft.com/office/officeart/2005/8/layout/radial3"/>
    <dgm:cxn modelId="{3863C671-5212-504D-B361-AE505CCDFFCE}" srcId="{79D46BAC-846F-9B4B-8974-8A6ED6B23A70}" destId="{D5CAF3FB-8F4A-F14C-9F80-1BEF7185FE24}" srcOrd="5" destOrd="0" parTransId="{46C0E7FF-29F1-4141-9529-1E7109575440}" sibTransId="{EDCA2363-1C95-AF4E-9CC5-E2ABDB9520EC}"/>
    <dgm:cxn modelId="{4D345272-5C81-6A4D-A03C-43444A5489C0}" srcId="{79D46BAC-846F-9B4B-8974-8A6ED6B23A70}" destId="{DF5354EA-AB1D-7E44-8940-2A0D962CDBF5}" srcOrd="3" destOrd="0" parTransId="{B82DB00D-F5C7-8040-8082-832628080318}" sibTransId="{D8CE8563-44C6-F540-BB4D-1132E0DB09F9}"/>
    <dgm:cxn modelId="{F9DA5095-4937-374B-8CD0-44F6833FDAAE}" type="presOf" srcId="{DF5354EA-AB1D-7E44-8940-2A0D962CDBF5}" destId="{1D848FF4-BCD6-1A4F-BB86-4ED602A96D43}" srcOrd="0" destOrd="0" presId="urn:microsoft.com/office/officeart/2005/8/layout/radial3"/>
    <dgm:cxn modelId="{EE358EB6-D2D2-4443-A038-FEEC76BE4B4F}" type="presOf" srcId="{1560718E-C882-D04B-A7A3-C400BBCC664C}" destId="{3CDDEAA1-A1FE-5D42-8583-5ABCC0547E65}" srcOrd="0" destOrd="0" presId="urn:microsoft.com/office/officeart/2005/8/layout/radial3"/>
    <dgm:cxn modelId="{9388CBC9-7D05-064D-9F23-9FC4F8363A34}" srcId="{79D46BAC-846F-9B4B-8974-8A6ED6B23A70}" destId="{A129F79A-5700-2049-8C6B-7FFFD4A59BF6}" srcOrd="6" destOrd="0" parTransId="{5B0D1929-A774-F14C-B79E-5EF203A698EA}" sibTransId="{009AB7AA-B17A-BD4D-BAB5-B554A6B84877}"/>
    <dgm:cxn modelId="{BF9246CD-5A3B-C44E-BECD-5E21ACCAA429}" srcId="{79D46BAC-846F-9B4B-8974-8A6ED6B23A70}" destId="{F431622B-1834-6D4B-A3F7-104AE015FB6F}" srcOrd="0" destOrd="0" parTransId="{E47A23DB-2C25-8746-A6CC-6F5FBCF83B66}" sibTransId="{D2292469-DAD7-0D46-B280-A09753B8BE15}"/>
    <dgm:cxn modelId="{22998BDB-702B-2B48-99D3-89CDE7F15DEE}" srcId="{79D46BAC-846F-9B4B-8974-8A6ED6B23A70}" destId="{2BA22BDB-2EAF-F04E-9E26-AAF77A056F6F}" srcOrd="1" destOrd="0" parTransId="{287D6593-9501-2E44-9720-A28F218AFA48}" sibTransId="{7D38B629-A148-E549-A3AA-F2EF47424476}"/>
    <dgm:cxn modelId="{69888CA2-5987-FA43-B298-D8775823CE0F}" type="presParOf" srcId="{6EB428DC-12E2-4A43-9123-7BE5845F3EF6}" destId="{C236E61B-5D71-1545-8FC3-0C1CBDCDC647}" srcOrd="0" destOrd="0" presId="urn:microsoft.com/office/officeart/2005/8/layout/radial3"/>
    <dgm:cxn modelId="{87723313-1EE8-E547-A774-AC9F9CE494F7}" type="presParOf" srcId="{C236E61B-5D71-1545-8FC3-0C1CBDCDC647}" destId="{C499F3F5-79F3-F44D-BE15-7C0C9F75F7A6}" srcOrd="0" destOrd="0" presId="urn:microsoft.com/office/officeart/2005/8/layout/radial3"/>
    <dgm:cxn modelId="{527D72AE-4C16-884B-A6A0-1CCA350391E2}" type="presParOf" srcId="{C236E61B-5D71-1545-8FC3-0C1CBDCDC647}" destId="{CC996651-C41F-0740-AB85-9428C5542B95}" srcOrd="1" destOrd="0" presId="urn:microsoft.com/office/officeart/2005/8/layout/radial3"/>
    <dgm:cxn modelId="{0B581931-3DB0-0C48-9B02-63E72A65FD8D}" type="presParOf" srcId="{C236E61B-5D71-1545-8FC3-0C1CBDCDC647}" destId="{4D9DF62B-95C3-C846-9135-4B982DF3D9D0}" srcOrd="2" destOrd="0" presId="urn:microsoft.com/office/officeart/2005/8/layout/radial3"/>
    <dgm:cxn modelId="{35B19587-C198-A44A-A8CC-F18B2FCB36F7}" type="presParOf" srcId="{C236E61B-5D71-1545-8FC3-0C1CBDCDC647}" destId="{51339D7D-5E77-C14F-9A02-1A52E255C8BA}" srcOrd="3" destOrd="0" presId="urn:microsoft.com/office/officeart/2005/8/layout/radial3"/>
    <dgm:cxn modelId="{7740EBD6-A3A8-B348-B94F-DF4A70959E5A}" type="presParOf" srcId="{C236E61B-5D71-1545-8FC3-0C1CBDCDC647}" destId="{1D848FF4-BCD6-1A4F-BB86-4ED602A96D43}" srcOrd="4" destOrd="0" presId="urn:microsoft.com/office/officeart/2005/8/layout/radial3"/>
    <dgm:cxn modelId="{AB4D2964-215E-2840-9185-06420EEC57B9}" type="presParOf" srcId="{C236E61B-5D71-1545-8FC3-0C1CBDCDC647}" destId="{3CDDEAA1-A1FE-5D42-8583-5ABCC0547E65}" srcOrd="5" destOrd="0" presId="urn:microsoft.com/office/officeart/2005/8/layout/radial3"/>
    <dgm:cxn modelId="{6D0C4209-AD8D-DF47-898F-59FB26E917F6}" type="presParOf" srcId="{C236E61B-5D71-1545-8FC3-0C1CBDCDC647}" destId="{558B00F7-32D7-934E-913A-437826A31EDF}" srcOrd="6" destOrd="0" presId="urn:microsoft.com/office/officeart/2005/8/layout/radial3"/>
    <dgm:cxn modelId="{790E3216-3655-4C4B-AB27-3524165DAE15}" type="presParOf" srcId="{C236E61B-5D71-1545-8FC3-0C1CBDCDC647}" destId="{D426D7B3-60C7-CC46-8B6C-F970DE363186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1C6E2A-992F-CE45-86E6-8861E9FD3CCC}" type="doc">
      <dgm:prSet loTypeId="urn:microsoft.com/office/officeart/2005/8/layout/radial4" loCatId="" qsTypeId="urn:microsoft.com/office/officeart/2005/8/quickstyle/simple1" qsCatId="simple" csTypeId="urn:microsoft.com/office/officeart/2005/8/colors/accent1_3" csCatId="accent1" phldr="1"/>
      <dgm:spPr/>
    </dgm:pt>
    <dgm:pt modelId="{03C3B908-382A-464E-AFC3-F5485AC880A4}">
      <dgm:prSet phldrT="[Testo]"/>
      <dgm:spPr/>
      <dgm:t>
        <a:bodyPr/>
        <a:lstStyle/>
        <a:p>
          <a:r>
            <a:rPr lang="it-IT" dirty="0"/>
            <a:t>Un buon LC!</a:t>
          </a:r>
        </a:p>
      </dgm:t>
    </dgm:pt>
    <dgm:pt modelId="{F9B7E2F0-F8C2-A344-9C01-65AC54CA4F49}" type="parTrans" cxnId="{60B541B1-4205-744E-B953-3501113E69A2}">
      <dgm:prSet/>
      <dgm:spPr/>
      <dgm:t>
        <a:bodyPr/>
        <a:lstStyle/>
        <a:p>
          <a:endParaRPr lang="it-IT"/>
        </a:p>
      </dgm:t>
    </dgm:pt>
    <dgm:pt modelId="{1C2EC84C-FC07-CD4A-898F-598569B86607}" type="sibTrans" cxnId="{60B541B1-4205-744E-B953-3501113E69A2}">
      <dgm:prSet/>
      <dgm:spPr/>
      <dgm:t>
        <a:bodyPr/>
        <a:lstStyle/>
        <a:p>
          <a:endParaRPr lang="it-IT"/>
        </a:p>
      </dgm:t>
    </dgm:pt>
    <dgm:pt modelId="{73C78BFB-901C-FE4C-8609-B1F5386F3BA7}">
      <dgm:prSet phldrT="[Testo]" phldr="1"/>
      <dgm:spPr/>
      <dgm:t>
        <a:bodyPr/>
        <a:lstStyle/>
        <a:p>
          <a:endParaRPr lang="it-IT"/>
        </a:p>
      </dgm:t>
    </dgm:pt>
    <dgm:pt modelId="{7CC00F12-DE18-0C48-B5E4-C56312B37F02}" type="parTrans" cxnId="{5D99BD40-C1FC-9641-B4FF-54054626A19B}">
      <dgm:prSet/>
      <dgm:spPr/>
      <dgm:t>
        <a:bodyPr/>
        <a:lstStyle/>
        <a:p>
          <a:endParaRPr lang="it-IT"/>
        </a:p>
      </dgm:t>
    </dgm:pt>
    <dgm:pt modelId="{C383C952-F92E-7D4E-B4EF-98C5E0BDB58B}" type="sibTrans" cxnId="{5D99BD40-C1FC-9641-B4FF-54054626A19B}">
      <dgm:prSet/>
      <dgm:spPr/>
      <dgm:t>
        <a:bodyPr/>
        <a:lstStyle/>
        <a:p>
          <a:endParaRPr lang="it-IT"/>
        </a:p>
      </dgm:t>
    </dgm:pt>
    <dgm:pt modelId="{0EADB819-0383-DD4D-A5D6-440057870E52}">
      <dgm:prSet phldrT="[Testo]" phldr="1"/>
      <dgm:spPr/>
      <dgm:t>
        <a:bodyPr/>
        <a:lstStyle/>
        <a:p>
          <a:endParaRPr lang="it-IT"/>
        </a:p>
      </dgm:t>
    </dgm:pt>
    <dgm:pt modelId="{ABB07E27-55FA-084E-B680-194981A87AF1}" type="parTrans" cxnId="{4C911666-2F90-D54C-9B14-E8AB351C50C1}">
      <dgm:prSet/>
      <dgm:spPr/>
      <dgm:t>
        <a:bodyPr/>
        <a:lstStyle/>
        <a:p>
          <a:endParaRPr lang="it-IT"/>
        </a:p>
      </dgm:t>
    </dgm:pt>
    <dgm:pt modelId="{A4549E63-8338-AD41-A8C3-B35E451B417F}" type="sibTrans" cxnId="{4C911666-2F90-D54C-9B14-E8AB351C50C1}">
      <dgm:prSet/>
      <dgm:spPr/>
      <dgm:t>
        <a:bodyPr/>
        <a:lstStyle/>
        <a:p>
          <a:endParaRPr lang="it-IT"/>
        </a:p>
      </dgm:t>
    </dgm:pt>
    <dgm:pt modelId="{E6FD12CF-C3B3-6848-8A8C-1B19FBB45F54}">
      <dgm:prSet/>
      <dgm:spPr/>
      <dgm:t>
        <a:bodyPr/>
        <a:lstStyle/>
        <a:p>
          <a:endParaRPr lang="it-IT"/>
        </a:p>
      </dgm:t>
    </dgm:pt>
    <dgm:pt modelId="{75E49B2A-4127-244C-84F4-8DF2F74FF6EC}" type="parTrans" cxnId="{F87E685A-FFB0-0C44-A1B9-408F7004418A}">
      <dgm:prSet/>
      <dgm:spPr/>
      <dgm:t>
        <a:bodyPr/>
        <a:lstStyle/>
        <a:p>
          <a:endParaRPr lang="it-IT"/>
        </a:p>
      </dgm:t>
    </dgm:pt>
    <dgm:pt modelId="{450FCA6B-AB49-164A-BA5F-E794FBF22F59}" type="sibTrans" cxnId="{F87E685A-FFB0-0C44-A1B9-408F7004418A}">
      <dgm:prSet/>
      <dgm:spPr/>
      <dgm:t>
        <a:bodyPr/>
        <a:lstStyle/>
        <a:p>
          <a:endParaRPr lang="it-IT"/>
        </a:p>
      </dgm:t>
    </dgm:pt>
    <dgm:pt modelId="{FFF06A70-A1B4-894E-AAA2-272BADB97B02}">
      <dgm:prSet/>
      <dgm:spPr/>
      <dgm:t>
        <a:bodyPr/>
        <a:lstStyle/>
        <a:p>
          <a:r>
            <a:rPr lang="it-IT" dirty="0"/>
            <a:t>Rispetto delle procedure</a:t>
          </a:r>
        </a:p>
      </dgm:t>
    </dgm:pt>
    <dgm:pt modelId="{5F545C74-C447-9F4D-A5B1-CD6D20D0A0C2}" type="parTrans" cxnId="{9A20C25F-B3FD-AB46-8DE8-F206DC0A68FE}">
      <dgm:prSet/>
      <dgm:spPr/>
      <dgm:t>
        <a:bodyPr/>
        <a:lstStyle/>
        <a:p>
          <a:endParaRPr lang="it-IT"/>
        </a:p>
      </dgm:t>
    </dgm:pt>
    <dgm:pt modelId="{C64FCBB7-94B5-3344-8711-617C8AE64FAD}" type="sibTrans" cxnId="{9A20C25F-B3FD-AB46-8DE8-F206DC0A68FE}">
      <dgm:prSet/>
      <dgm:spPr/>
      <dgm:t>
        <a:bodyPr/>
        <a:lstStyle/>
        <a:p>
          <a:endParaRPr lang="it-IT"/>
        </a:p>
      </dgm:t>
    </dgm:pt>
    <dgm:pt modelId="{25529CAA-77C3-8740-A78D-E5B1D6D9E69F}">
      <dgm:prSet/>
      <dgm:spPr/>
      <dgm:t>
        <a:bodyPr/>
        <a:lstStyle/>
        <a:p>
          <a:r>
            <a:rPr lang="it-IT" dirty="0"/>
            <a:t>Comunicazione costante</a:t>
          </a:r>
        </a:p>
      </dgm:t>
    </dgm:pt>
    <dgm:pt modelId="{10A3F588-63AA-C144-B9F3-3EB5562F8FD7}" type="parTrans" cxnId="{75644B9C-B3F7-5241-8617-C406DA9E17FA}">
      <dgm:prSet/>
      <dgm:spPr/>
      <dgm:t>
        <a:bodyPr/>
        <a:lstStyle/>
        <a:p>
          <a:endParaRPr lang="it-IT"/>
        </a:p>
      </dgm:t>
    </dgm:pt>
    <dgm:pt modelId="{48D27B71-D269-4140-A56D-B56526583255}" type="sibTrans" cxnId="{75644B9C-B3F7-5241-8617-C406DA9E17FA}">
      <dgm:prSet/>
      <dgm:spPr/>
      <dgm:t>
        <a:bodyPr/>
        <a:lstStyle/>
        <a:p>
          <a:endParaRPr lang="it-IT"/>
        </a:p>
      </dgm:t>
    </dgm:pt>
    <dgm:pt modelId="{C6B5D81E-F861-5E4E-A6A9-C7311407BF80}">
      <dgm:prSet/>
      <dgm:spPr/>
      <dgm:t>
        <a:bodyPr/>
        <a:lstStyle/>
        <a:p>
          <a:r>
            <a:rPr lang="it-IT" dirty="0"/>
            <a:t>Idee e intenzioni</a:t>
          </a:r>
        </a:p>
      </dgm:t>
    </dgm:pt>
    <dgm:pt modelId="{9D230BAD-EE8B-4441-956F-3D40DA3730FF}" type="parTrans" cxnId="{469F08FF-282C-904B-97FF-75A471863E36}">
      <dgm:prSet/>
      <dgm:spPr/>
      <dgm:t>
        <a:bodyPr/>
        <a:lstStyle/>
        <a:p>
          <a:endParaRPr lang="it-IT"/>
        </a:p>
      </dgm:t>
    </dgm:pt>
    <dgm:pt modelId="{D38888BB-593C-2E4E-8CBD-F27846E1BFB3}" type="sibTrans" cxnId="{469F08FF-282C-904B-97FF-75A471863E36}">
      <dgm:prSet/>
      <dgm:spPr/>
      <dgm:t>
        <a:bodyPr/>
        <a:lstStyle/>
        <a:p>
          <a:endParaRPr lang="it-IT"/>
        </a:p>
      </dgm:t>
    </dgm:pt>
    <dgm:pt modelId="{2DAE5D55-7673-C54B-A4AE-F675EBE2C8B2}">
      <dgm:prSet/>
      <dgm:spPr/>
      <dgm:t>
        <a:bodyPr/>
        <a:lstStyle/>
        <a:p>
          <a:r>
            <a:rPr lang="it-IT" dirty="0"/>
            <a:t>Fisica &lt;3</a:t>
          </a:r>
        </a:p>
      </dgm:t>
    </dgm:pt>
    <dgm:pt modelId="{061EF713-10C7-A84B-A719-B098087FBBD0}" type="parTrans" cxnId="{1CAE5062-34D1-ED47-AEC4-C52AE5E69A8F}">
      <dgm:prSet/>
      <dgm:spPr/>
      <dgm:t>
        <a:bodyPr/>
        <a:lstStyle/>
        <a:p>
          <a:endParaRPr lang="it-IT"/>
        </a:p>
      </dgm:t>
    </dgm:pt>
    <dgm:pt modelId="{117B8C4E-5A2D-174A-BB42-598EE007FBF8}" type="sibTrans" cxnId="{1CAE5062-34D1-ED47-AEC4-C52AE5E69A8F}">
      <dgm:prSet/>
      <dgm:spPr/>
      <dgm:t>
        <a:bodyPr/>
        <a:lstStyle/>
        <a:p>
          <a:endParaRPr lang="it-IT"/>
        </a:p>
      </dgm:t>
    </dgm:pt>
    <dgm:pt modelId="{19C7947D-A55C-064D-BAC6-D0021C3E49E4}">
      <dgm:prSet/>
      <dgm:spPr/>
      <dgm:t>
        <a:bodyPr/>
        <a:lstStyle/>
        <a:p>
          <a:r>
            <a:rPr lang="it-IT" dirty="0"/>
            <a:t>Dare colore</a:t>
          </a:r>
        </a:p>
      </dgm:t>
    </dgm:pt>
    <dgm:pt modelId="{DFDA1FE2-1D87-564A-91B5-AB1D44091181}" type="parTrans" cxnId="{9CA7FF4B-71DB-C342-BB76-9B656072841E}">
      <dgm:prSet/>
      <dgm:spPr/>
      <dgm:t>
        <a:bodyPr/>
        <a:lstStyle/>
        <a:p>
          <a:endParaRPr lang="it-IT"/>
        </a:p>
      </dgm:t>
    </dgm:pt>
    <dgm:pt modelId="{AD94550B-BC4F-AC4A-901F-973EA6047FC3}" type="sibTrans" cxnId="{9CA7FF4B-71DB-C342-BB76-9B656072841E}">
      <dgm:prSet/>
      <dgm:spPr/>
      <dgm:t>
        <a:bodyPr/>
        <a:lstStyle/>
        <a:p>
          <a:endParaRPr lang="it-IT"/>
        </a:p>
      </dgm:t>
    </dgm:pt>
    <dgm:pt modelId="{E6EE26A8-E2A6-CE4C-8140-096015F3C9B8}" type="pres">
      <dgm:prSet presAssocID="{EE1C6E2A-992F-CE45-86E6-8861E9FD3CC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53F655-58D0-0D45-B48E-A9F814FE8252}" type="pres">
      <dgm:prSet presAssocID="{03C3B908-382A-464E-AFC3-F5485AC880A4}" presName="centerShape" presStyleLbl="node0" presStyleIdx="0" presStyleCnt="1" custLinFactNeighborY="9282"/>
      <dgm:spPr/>
    </dgm:pt>
    <dgm:pt modelId="{6AF49D20-EF2F-E94C-A28E-6D9BB9DE7B63}" type="pres">
      <dgm:prSet presAssocID="{5F545C74-C447-9F4D-A5B1-CD6D20D0A0C2}" presName="parTrans" presStyleLbl="bgSibTrans2D1" presStyleIdx="0" presStyleCnt="5"/>
      <dgm:spPr/>
    </dgm:pt>
    <dgm:pt modelId="{96897A29-735A-454F-A084-E2661EA2B409}" type="pres">
      <dgm:prSet presAssocID="{FFF06A70-A1B4-894E-AAA2-272BADB97B02}" presName="node" presStyleLbl="node1" presStyleIdx="0" presStyleCnt="5">
        <dgm:presLayoutVars>
          <dgm:bulletEnabled val="1"/>
        </dgm:presLayoutVars>
      </dgm:prSet>
      <dgm:spPr/>
    </dgm:pt>
    <dgm:pt modelId="{5B7DA3BD-76F6-6B4D-954B-E82266253D28}" type="pres">
      <dgm:prSet presAssocID="{10A3F588-63AA-C144-B9F3-3EB5562F8FD7}" presName="parTrans" presStyleLbl="bgSibTrans2D1" presStyleIdx="1" presStyleCnt="5"/>
      <dgm:spPr/>
    </dgm:pt>
    <dgm:pt modelId="{10A187F6-4B1B-E647-AAB8-5EB46129D438}" type="pres">
      <dgm:prSet presAssocID="{25529CAA-77C3-8740-A78D-E5B1D6D9E69F}" presName="node" presStyleLbl="node1" presStyleIdx="1" presStyleCnt="5">
        <dgm:presLayoutVars>
          <dgm:bulletEnabled val="1"/>
        </dgm:presLayoutVars>
      </dgm:prSet>
      <dgm:spPr/>
    </dgm:pt>
    <dgm:pt modelId="{BFB4E914-983B-F14F-B97C-E62C988B5751}" type="pres">
      <dgm:prSet presAssocID="{9D230BAD-EE8B-4441-956F-3D40DA3730FF}" presName="parTrans" presStyleLbl="bgSibTrans2D1" presStyleIdx="2" presStyleCnt="5"/>
      <dgm:spPr/>
    </dgm:pt>
    <dgm:pt modelId="{C0A7600E-FF41-7845-9DA3-EDD840419ADB}" type="pres">
      <dgm:prSet presAssocID="{C6B5D81E-F861-5E4E-A6A9-C7311407BF80}" presName="node" presStyleLbl="node1" presStyleIdx="2" presStyleCnt="5">
        <dgm:presLayoutVars>
          <dgm:bulletEnabled val="1"/>
        </dgm:presLayoutVars>
      </dgm:prSet>
      <dgm:spPr/>
    </dgm:pt>
    <dgm:pt modelId="{BDF5CE52-FB8A-F74F-A827-159CBF63FF33}" type="pres">
      <dgm:prSet presAssocID="{061EF713-10C7-A84B-A719-B098087FBBD0}" presName="parTrans" presStyleLbl="bgSibTrans2D1" presStyleIdx="3" presStyleCnt="5"/>
      <dgm:spPr/>
    </dgm:pt>
    <dgm:pt modelId="{EECAFE48-0160-D84D-896B-E8204770DE9B}" type="pres">
      <dgm:prSet presAssocID="{2DAE5D55-7673-C54B-A4AE-F675EBE2C8B2}" presName="node" presStyleLbl="node1" presStyleIdx="3" presStyleCnt="5">
        <dgm:presLayoutVars>
          <dgm:bulletEnabled val="1"/>
        </dgm:presLayoutVars>
      </dgm:prSet>
      <dgm:spPr/>
    </dgm:pt>
    <dgm:pt modelId="{D5E303FD-7992-7B4F-98A0-8998A80F5EC5}" type="pres">
      <dgm:prSet presAssocID="{DFDA1FE2-1D87-564A-91B5-AB1D44091181}" presName="parTrans" presStyleLbl="bgSibTrans2D1" presStyleIdx="4" presStyleCnt="5"/>
      <dgm:spPr/>
    </dgm:pt>
    <dgm:pt modelId="{34257BE9-FC1D-2B46-954D-C333D98E0037}" type="pres">
      <dgm:prSet presAssocID="{19C7947D-A55C-064D-BAC6-D0021C3E49E4}" presName="node" presStyleLbl="node1" presStyleIdx="4" presStyleCnt="5">
        <dgm:presLayoutVars>
          <dgm:bulletEnabled val="1"/>
        </dgm:presLayoutVars>
      </dgm:prSet>
      <dgm:spPr/>
    </dgm:pt>
  </dgm:ptLst>
  <dgm:cxnLst>
    <dgm:cxn modelId="{039FDE03-D492-E54B-8E74-F8D0431D48DB}" type="presOf" srcId="{2DAE5D55-7673-C54B-A4AE-F675EBE2C8B2}" destId="{EECAFE48-0160-D84D-896B-E8204770DE9B}" srcOrd="0" destOrd="0" presId="urn:microsoft.com/office/officeart/2005/8/layout/radial4"/>
    <dgm:cxn modelId="{4915931B-BC27-E54D-B971-DA2BA1D2C3B2}" type="presOf" srcId="{FFF06A70-A1B4-894E-AAA2-272BADB97B02}" destId="{96897A29-735A-454F-A084-E2661EA2B409}" srcOrd="0" destOrd="0" presId="urn:microsoft.com/office/officeart/2005/8/layout/radial4"/>
    <dgm:cxn modelId="{51E8D21F-461E-CE4D-924D-4AA8DEB7A786}" type="presOf" srcId="{19C7947D-A55C-064D-BAC6-D0021C3E49E4}" destId="{34257BE9-FC1D-2B46-954D-C333D98E0037}" srcOrd="0" destOrd="0" presId="urn:microsoft.com/office/officeart/2005/8/layout/radial4"/>
    <dgm:cxn modelId="{AE2E6B2D-59E5-B94E-9C90-FE4AF29948BD}" type="presOf" srcId="{5F545C74-C447-9F4D-A5B1-CD6D20D0A0C2}" destId="{6AF49D20-EF2F-E94C-A28E-6D9BB9DE7B63}" srcOrd="0" destOrd="0" presId="urn:microsoft.com/office/officeart/2005/8/layout/radial4"/>
    <dgm:cxn modelId="{5D99BD40-C1FC-9641-B4FF-54054626A19B}" srcId="{EE1C6E2A-992F-CE45-86E6-8861E9FD3CCC}" destId="{73C78BFB-901C-FE4C-8609-B1F5386F3BA7}" srcOrd="2" destOrd="0" parTransId="{7CC00F12-DE18-0C48-B5E4-C56312B37F02}" sibTransId="{C383C952-F92E-7D4E-B4EF-98C5E0BDB58B}"/>
    <dgm:cxn modelId="{9CA7FF4B-71DB-C342-BB76-9B656072841E}" srcId="{03C3B908-382A-464E-AFC3-F5485AC880A4}" destId="{19C7947D-A55C-064D-BAC6-D0021C3E49E4}" srcOrd="4" destOrd="0" parTransId="{DFDA1FE2-1D87-564A-91B5-AB1D44091181}" sibTransId="{AD94550B-BC4F-AC4A-901F-973EA6047FC3}"/>
    <dgm:cxn modelId="{595C265A-793F-804A-B35E-26A50D267070}" type="presOf" srcId="{DFDA1FE2-1D87-564A-91B5-AB1D44091181}" destId="{D5E303FD-7992-7B4F-98A0-8998A80F5EC5}" srcOrd="0" destOrd="0" presId="urn:microsoft.com/office/officeart/2005/8/layout/radial4"/>
    <dgm:cxn modelId="{F87E685A-FFB0-0C44-A1B9-408F7004418A}" srcId="{EE1C6E2A-992F-CE45-86E6-8861E9FD3CCC}" destId="{E6FD12CF-C3B3-6848-8A8C-1B19FBB45F54}" srcOrd="1" destOrd="0" parTransId="{75E49B2A-4127-244C-84F4-8DF2F74FF6EC}" sibTransId="{450FCA6B-AB49-164A-BA5F-E794FBF22F59}"/>
    <dgm:cxn modelId="{9A20C25F-B3FD-AB46-8DE8-F206DC0A68FE}" srcId="{03C3B908-382A-464E-AFC3-F5485AC880A4}" destId="{FFF06A70-A1B4-894E-AAA2-272BADB97B02}" srcOrd="0" destOrd="0" parTransId="{5F545C74-C447-9F4D-A5B1-CD6D20D0A0C2}" sibTransId="{C64FCBB7-94B5-3344-8711-617C8AE64FAD}"/>
    <dgm:cxn modelId="{1CAE5062-34D1-ED47-AEC4-C52AE5E69A8F}" srcId="{03C3B908-382A-464E-AFC3-F5485AC880A4}" destId="{2DAE5D55-7673-C54B-A4AE-F675EBE2C8B2}" srcOrd="3" destOrd="0" parTransId="{061EF713-10C7-A84B-A719-B098087FBBD0}" sibTransId="{117B8C4E-5A2D-174A-BB42-598EE007FBF8}"/>
    <dgm:cxn modelId="{4C911666-2F90-D54C-9B14-E8AB351C50C1}" srcId="{EE1C6E2A-992F-CE45-86E6-8861E9FD3CCC}" destId="{0EADB819-0383-DD4D-A5D6-440057870E52}" srcOrd="3" destOrd="0" parTransId="{ABB07E27-55FA-084E-B680-194981A87AF1}" sibTransId="{A4549E63-8338-AD41-A8C3-B35E451B417F}"/>
    <dgm:cxn modelId="{52FC6370-1C3B-2D49-9FC2-758EE6788D60}" type="presOf" srcId="{C6B5D81E-F861-5E4E-A6A9-C7311407BF80}" destId="{C0A7600E-FF41-7845-9DA3-EDD840419ADB}" srcOrd="0" destOrd="0" presId="urn:microsoft.com/office/officeart/2005/8/layout/radial4"/>
    <dgm:cxn modelId="{73231174-55FD-BF42-B196-8919631A89F8}" type="presOf" srcId="{03C3B908-382A-464E-AFC3-F5485AC880A4}" destId="{3253F655-58D0-0D45-B48E-A9F814FE8252}" srcOrd="0" destOrd="0" presId="urn:microsoft.com/office/officeart/2005/8/layout/radial4"/>
    <dgm:cxn modelId="{4CF32386-B20A-984F-8F3A-C58772BABB10}" type="presOf" srcId="{061EF713-10C7-A84B-A719-B098087FBBD0}" destId="{BDF5CE52-FB8A-F74F-A827-159CBF63FF33}" srcOrd="0" destOrd="0" presId="urn:microsoft.com/office/officeart/2005/8/layout/radial4"/>
    <dgm:cxn modelId="{5286CB86-9C10-7042-BD1F-EF07DE988E1C}" type="presOf" srcId="{25529CAA-77C3-8740-A78D-E5B1D6D9E69F}" destId="{10A187F6-4B1B-E647-AAB8-5EB46129D438}" srcOrd="0" destOrd="0" presId="urn:microsoft.com/office/officeart/2005/8/layout/radial4"/>
    <dgm:cxn modelId="{C51D9F90-4DA3-024F-B981-8B90F17C5FF3}" type="presOf" srcId="{9D230BAD-EE8B-4441-956F-3D40DA3730FF}" destId="{BFB4E914-983B-F14F-B97C-E62C988B5751}" srcOrd="0" destOrd="0" presId="urn:microsoft.com/office/officeart/2005/8/layout/radial4"/>
    <dgm:cxn modelId="{75644B9C-B3F7-5241-8617-C406DA9E17FA}" srcId="{03C3B908-382A-464E-AFC3-F5485AC880A4}" destId="{25529CAA-77C3-8740-A78D-E5B1D6D9E69F}" srcOrd="1" destOrd="0" parTransId="{10A3F588-63AA-C144-B9F3-3EB5562F8FD7}" sibTransId="{48D27B71-D269-4140-A56D-B56526583255}"/>
    <dgm:cxn modelId="{1E1F93A2-AC46-9741-8D4E-12366B79B98E}" type="presOf" srcId="{10A3F588-63AA-C144-B9F3-3EB5562F8FD7}" destId="{5B7DA3BD-76F6-6B4D-954B-E82266253D28}" srcOrd="0" destOrd="0" presId="urn:microsoft.com/office/officeart/2005/8/layout/radial4"/>
    <dgm:cxn modelId="{60B541B1-4205-744E-B953-3501113E69A2}" srcId="{EE1C6E2A-992F-CE45-86E6-8861E9FD3CCC}" destId="{03C3B908-382A-464E-AFC3-F5485AC880A4}" srcOrd="0" destOrd="0" parTransId="{F9B7E2F0-F8C2-A344-9C01-65AC54CA4F49}" sibTransId="{1C2EC84C-FC07-CD4A-898F-598569B86607}"/>
    <dgm:cxn modelId="{2A961CB8-8F25-AD4E-8479-AC1E6905A8FD}" type="presOf" srcId="{EE1C6E2A-992F-CE45-86E6-8861E9FD3CCC}" destId="{E6EE26A8-E2A6-CE4C-8140-096015F3C9B8}" srcOrd="0" destOrd="0" presId="urn:microsoft.com/office/officeart/2005/8/layout/radial4"/>
    <dgm:cxn modelId="{469F08FF-282C-904B-97FF-75A471863E36}" srcId="{03C3B908-382A-464E-AFC3-F5485AC880A4}" destId="{C6B5D81E-F861-5E4E-A6A9-C7311407BF80}" srcOrd="2" destOrd="0" parTransId="{9D230BAD-EE8B-4441-956F-3D40DA3730FF}" sibTransId="{D38888BB-593C-2E4E-8CBD-F27846E1BFB3}"/>
    <dgm:cxn modelId="{EB273EB6-38BF-FC4D-8451-B7928AD136B4}" type="presParOf" srcId="{E6EE26A8-E2A6-CE4C-8140-096015F3C9B8}" destId="{3253F655-58D0-0D45-B48E-A9F814FE8252}" srcOrd="0" destOrd="0" presId="urn:microsoft.com/office/officeart/2005/8/layout/radial4"/>
    <dgm:cxn modelId="{1D7531D8-58C5-0540-ABEF-D159988D637B}" type="presParOf" srcId="{E6EE26A8-E2A6-CE4C-8140-096015F3C9B8}" destId="{6AF49D20-EF2F-E94C-A28E-6D9BB9DE7B63}" srcOrd="1" destOrd="0" presId="urn:microsoft.com/office/officeart/2005/8/layout/radial4"/>
    <dgm:cxn modelId="{B28354F8-212C-814A-B2EF-7214197F97F9}" type="presParOf" srcId="{E6EE26A8-E2A6-CE4C-8140-096015F3C9B8}" destId="{96897A29-735A-454F-A084-E2661EA2B409}" srcOrd="2" destOrd="0" presId="urn:microsoft.com/office/officeart/2005/8/layout/radial4"/>
    <dgm:cxn modelId="{4A538DC2-DF29-B54E-BCEF-84F3CFF05F83}" type="presParOf" srcId="{E6EE26A8-E2A6-CE4C-8140-096015F3C9B8}" destId="{5B7DA3BD-76F6-6B4D-954B-E82266253D28}" srcOrd="3" destOrd="0" presId="urn:microsoft.com/office/officeart/2005/8/layout/radial4"/>
    <dgm:cxn modelId="{383CF5FC-0370-954B-9564-03048A592326}" type="presParOf" srcId="{E6EE26A8-E2A6-CE4C-8140-096015F3C9B8}" destId="{10A187F6-4B1B-E647-AAB8-5EB46129D438}" srcOrd="4" destOrd="0" presId="urn:microsoft.com/office/officeart/2005/8/layout/radial4"/>
    <dgm:cxn modelId="{D09B0C02-672E-E64F-81F1-8769CE9E5A75}" type="presParOf" srcId="{E6EE26A8-E2A6-CE4C-8140-096015F3C9B8}" destId="{BFB4E914-983B-F14F-B97C-E62C988B5751}" srcOrd="5" destOrd="0" presId="urn:microsoft.com/office/officeart/2005/8/layout/radial4"/>
    <dgm:cxn modelId="{EC13BCAB-EF5B-5740-A199-26F2F4112488}" type="presParOf" srcId="{E6EE26A8-E2A6-CE4C-8140-096015F3C9B8}" destId="{C0A7600E-FF41-7845-9DA3-EDD840419ADB}" srcOrd="6" destOrd="0" presId="urn:microsoft.com/office/officeart/2005/8/layout/radial4"/>
    <dgm:cxn modelId="{F3102559-9071-2647-A25F-715206B615F1}" type="presParOf" srcId="{E6EE26A8-E2A6-CE4C-8140-096015F3C9B8}" destId="{BDF5CE52-FB8A-F74F-A827-159CBF63FF33}" srcOrd="7" destOrd="0" presId="urn:microsoft.com/office/officeart/2005/8/layout/radial4"/>
    <dgm:cxn modelId="{E80A22BD-4A94-064A-A5FB-1D5B2C9DFDDD}" type="presParOf" srcId="{E6EE26A8-E2A6-CE4C-8140-096015F3C9B8}" destId="{EECAFE48-0160-D84D-896B-E8204770DE9B}" srcOrd="8" destOrd="0" presId="urn:microsoft.com/office/officeart/2005/8/layout/radial4"/>
    <dgm:cxn modelId="{6EF0EEFB-2303-FE47-87CE-F0702E288CD1}" type="presParOf" srcId="{E6EE26A8-E2A6-CE4C-8140-096015F3C9B8}" destId="{D5E303FD-7992-7B4F-98A0-8998A80F5EC5}" srcOrd="9" destOrd="0" presId="urn:microsoft.com/office/officeart/2005/8/layout/radial4"/>
    <dgm:cxn modelId="{970728D4-DC29-004D-877B-9692F9B5DF2B}" type="presParOf" srcId="{E6EE26A8-E2A6-CE4C-8140-096015F3C9B8}" destId="{34257BE9-FC1D-2B46-954D-C333D98E003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4CDB3E-8E03-6645-BA51-1D51D435F732}" type="doc">
      <dgm:prSet loTypeId="urn:microsoft.com/office/officeart/2005/8/layout/equation1" loCatId="" qsTypeId="urn:microsoft.com/office/officeart/2005/8/quickstyle/simple1" qsCatId="simple" csTypeId="urn:microsoft.com/office/officeart/2005/8/colors/accent1_2" csCatId="accent1" phldr="1"/>
      <dgm:spPr/>
    </dgm:pt>
    <dgm:pt modelId="{420549A6-26DD-C345-9F02-912253A28985}">
      <dgm:prSet phldrT="[Testo]"/>
      <dgm:spPr/>
      <dgm:t>
        <a:bodyPr/>
        <a:lstStyle/>
        <a:p>
          <a:r>
            <a:rPr lang="it-IT" dirty="0"/>
            <a:t>Un buon LC</a:t>
          </a:r>
        </a:p>
      </dgm:t>
    </dgm:pt>
    <dgm:pt modelId="{F77BF392-4598-2941-BC8C-664348839E3B}" type="parTrans" cxnId="{2206E9CF-3ED3-F246-8427-079CEF6F2218}">
      <dgm:prSet/>
      <dgm:spPr/>
      <dgm:t>
        <a:bodyPr/>
        <a:lstStyle/>
        <a:p>
          <a:endParaRPr lang="it-IT"/>
        </a:p>
      </dgm:t>
    </dgm:pt>
    <dgm:pt modelId="{E3EF6673-1931-0641-ADDE-59388469DFA9}" type="sibTrans" cxnId="{2206E9CF-3ED3-F246-8427-079CEF6F2218}">
      <dgm:prSet/>
      <dgm:spPr/>
      <dgm:t>
        <a:bodyPr/>
        <a:lstStyle/>
        <a:p>
          <a:endParaRPr lang="it-IT"/>
        </a:p>
      </dgm:t>
    </dgm:pt>
    <dgm:pt modelId="{0EDDD7DA-35D3-3D44-98A1-053BF8DD100B}">
      <dgm:prSet phldrT="[Testo]"/>
      <dgm:spPr/>
      <dgm:t>
        <a:bodyPr/>
        <a:lstStyle/>
        <a:p>
          <a:r>
            <a:rPr lang="it-IT" dirty="0"/>
            <a:t>Un buon EC</a:t>
          </a:r>
        </a:p>
      </dgm:t>
    </dgm:pt>
    <dgm:pt modelId="{4627DC69-6E82-864A-9803-5A06AA910BD3}" type="parTrans" cxnId="{E6712095-0173-114F-9E63-F4180B1E959A}">
      <dgm:prSet/>
      <dgm:spPr/>
      <dgm:t>
        <a:bodyPr/>
        <a:lstStyle/>
        <a:p>
          <a:endParaRPr lang="it-IT"/>
        </a:p>
      </dgm:t>
    </dgm:pt>
    <dgm:pt modelId="{BD464FC6-350D-3D44-8492-F9A0BAB98254}" type="sibTrans" cxnId="{E6712095-0173-114F-9E63-F4180B1E959A}">
      <dgm:prSet/>
      <dgm:spPr/>
      <dgm:t>
        <a:bodyPr/>
        <a:lstStyle/>
        <a:p>
          <a:endParaRPr lang="it-IT"/>
        </a:p>
      </dgm:t>
    </dgm:pt>
    <dgm:pt modelId="{38B91D63-D152-9743-90E0-0A66F6CE06AE}">
      <dgm:prSet phldrT="[Testo]"/>
      <dgm:spPr/>
      <dgm:t>
        <a:bodyPr/>
        <a:lstStyle/>
        <a:p>
          <a:r>
            <a:rPr lang="it-IT" dirty="0"/>
            <a:t>Un’ottima AISF!</a:t>
          </a:r>
        </a:p>
      </dgm:t>
    </dgm:pt>
    <dgm:pt modelId="{F06A72AF-75BB-C44D-9006-B6E9B2FAFB98}" type="parTrans" cxnId="{028FC91C-4255-1143-A00A-06A77BF0EC9F}">
      <dgm:prSet/>
      <dgm:spPr/>
      <dgm:t>
        <a:bodyPr/>
        <a:lstStyle/>
        <a:p>
          <a:endParaRPr lang="it-IT"/>
        </a:p>
      </dgm:t>
    </dgm:pt>
    <dgm:pt modelId="{54C2C0DD-1E98-0348-A149-67D572EF4DD2}" type="sibTrans" cxnId="{028FC91C-4255-1143-A00A-06A77BF0EC9F}">
      <dgm:prSet/>
      <dgm:spPr/>
      <dgm:t>
        <a:bodyPr/>
        <a:lstStyle/>
        <a:p>
          <a:endParaRPr lang="it-IT"/>
        </a:p>
      </dgm:t>
    </dgm:pt>
    <dgm:pt modelId="{F4849F69-A2D0-B54B-8F28-BCDA30AB6B8C}" type="pres">
      <dgm:prSet presAssocID="{D44CDB3E-8E03-6645-BA51-1D51D435F732}" presName="linearFlow" presStyleCnt="0">
        <dgm:presLayoutVars>
          <dgm:dir/>
          <dgm:resizeHandles val="exact"/>
        </dgm:presLayoutVars>
      </dgm:prSet>
      <dgm:spPr/>
    </dgm:pt>
    <dgm:pt modelId="{1C5809A0-7087-074A-95BC-C91696E8A32E}" type="pres">
      <dgm:prSet presAssocID="{420549A6-26DD-C345-9F02-912253A28985}" presName="node" presStyleLbl="node1" presStyleIdx="0" presStyleCnt="3">
        <dgm:presLayoutVars>
          <dgm:bulletEnabled val="1"/>
        </dgm:presLayoutVars>
      </dgm:prSet>
      <dgm:spPr/>
    </dgm:pt>
    <dgm:pt modelId="{AC8A1594-6D70-8A42-A322-BE0FF709DF59}" type="pres">
      <dgm:prSet presAssocID="{E3EF6673-1931-0641-ADDE-59388469DFA9}" presName="spacerL" presStyleCnt="0"/>
      <dgm:spPr/>
    </dgm:pt>
    <dgm:pt modelId="{92DA629E-403E-9343-86F3-92A5E5A41FF2}" type="pres">
      <dgm:prSet presAssocID="{E3EF6673-1931-0641-ADDE-59388469DFA9}" presName="sibTrans" presStyleLbl="sibTrans2D1" presStyleIdx="0" presStyleCnt="2"/>
      <dgm:spPr/>
    </dgm:pt>
    <dgm:pt modelId="{DBB6FDCB-BF69-A341-B6E4-413C2265836F}" type="pres">
      <dgm:prSet presAssocID="{E3EF6673-1931-0641-ADDE-59388469DFA9}" presName="spacerR" presStyleCnt="0"/>
      <dgm:spPr/>
    </dgm:pt>
    <dgm:pt modelId="{B960FCE7-C65B-804B-9CD9-A76BD6D2C5E2}" type="pres">
      <dgm:prSet presAssocID="{0EDDD7DA-35D3-3D44-98A1-053BF8DD100B}" presName="node" presStyleLbl="node1" presStyleIdx="1" presStyleCnt="3">
        <dgm:presLayoutVars>
          <dgm:bulletEnabled val="1"/>
        </dgm:presLayoutVars>
      </dgm:prSet>
      <dgm:spPr/>
    </dgm:pt>
    <dgm:pt modelId="{9B6EB2B8-E44F-084D-9867-F6E9175C62AB}" type="pres">
      <dgm:prSet presAssocID="{BD464FC6-350D-3D44-8492-F9A0BAB98254}" presName="spacerL" presStyleCnt="0"/>
      <dgm:spPr/>
    </dgm:pt>
    <dgm:pt modelId="{B7378A59-24D1-A345-BC07-D90EAE56F3AA}" type="pres">
      <dgm:prSet presAssocID="{BD464FC6-350D-3D44-8492-F9A0BAB98254}" presName="sibTrans" presStyleLbl="sibTrans2D1" presStyleIdx="1" presStyleCnt="2"/>
      <dgm:spPr/>
    </dgm:pt>
    <dgm:pt modelId="{2A6D8E0A-FD6B-A743-94B0-5FDD8A1F0A75}" type="pres">
      <dgm:prSet presAssocID="{BD464FC6-350D-3D44-8492-F9A0BAB98254}" presName="spacerR" presStyleCnt="0"/>
      <dgm:spPr/>
    </dgm:pt>
    <dgm:pt modelId="{005365DF-B350-3144-8AAC-0240AD5011CC}" type="pres">
      <dgm:prSet presAssocID="{38B91D63-D152-9743-90E0-0A66F6CE06AE}" presName="node" presStyleLbl="node1" presStyleIdx="2" presStyleCnt="3">
        <dgm:presLayoutVars>
          <dgm:bulletEnabled val="1"/>
        </dgm:presLayoutVars>
      </dgm:prSet>
      <dgm:spPr/>
    </dgm:pt>
  </dgm:ptLst>
  <dgm:cxnLst>
    <dgm:cxn modelId="{9EFCCB01-130A-DD41-A663-BEC66406BFC5}" type="presOf" srcId="{E3EF6673-1931-0641-ADDE-59388469DFA9}" destId="{92DA629E-403E-9343-86F3-92A5E5A41FF2}" srcOrd="0" destOrd="0" presId="urn:microsoft.com/office/officeart/2005/8/layout/equation1"/>
    <dgm:cxn modelId="{028FC91C-4255-1143-A00A-06A77BF0EC9F}" srcId="{D44CDB3E-8E03-6645-BA51-1D51D435F732}" destId="{38B91D63-D152-9743-90E0-0A66F6CE06AE}" srcOrd="2" destOrd="0" parTransId="{F06A72AF-75BB-C44D-9006-B6E9B2FAFB98}" sibTransId="{54C2C0DD-1E98-0348-A149-67D572EF4DD2}"/>
    <dgm:cxn modelId="{06BCAF81-95D6-344C-8185-77D7CEBD043A}" type="presOf" srcId="{420549A6-26DD-C345-9F02-912253A28985}" destId="{1C5809A0-7087-074A-95BC-C91696E8A32E}" srcOrd="0" destOrd="0" presId="urn:microsoft.com/office/officeart/2005/8/layout/equation1"/>
    <dgm:cxn modelId="{E6712095-0173-114F-9E63-F4180B1E959A}" srcId="{D44CDB3E-8E03-6645-BA51-1D51D435F732}" destId="{0EDDD7DA-35D3-3D44-98A1-053BF8DD100B}" srcOrd="1" destOrd="0" parTransId="{4627DC69-6E82-864A-9803-5A06AA910BD3}" sibTransId="{BD464FC6-350D-3D44-8492-F9A0BAB98254}"/>
    <dgm:cxn modelId="{28717EBD-097F-7743-B33F-6F52F446B0F9}" type="presOf" srcId="{38B91D63-D152-9743-90E0-0A66F6CE06AE}" destId="{005365DF-B350-3144-8AAC-0240AD5011CC}" srcOrd="0" destOrd="0" presId="urn:microsoft.com/office/officeart/2005/8/layout/equation1"/>
    <dgm:cxn modelId="{2A1133C2-4030-3D43-8F3F-66ADB2FA216B}" type="presOf" srcId="{BD464FC6-350D-3D44-8492-F9A0BAB98254}" destId="{B7378A59-24D1-A345-BC07-D90EAE56F3AA}" srcOrd="0" destOrd="0" presId="urn:microsoft.com/office/officeart/2005/8/layout/equation1"/>
    <dgm:cxn modelId="{2206E9CF-3ED3-F246-8427-079CEF6F2218}" srcId="{D44CDB3E-8E03-6645-BA51-1D51D435F732}" destId="{420549A6-26DD-C345-9F02-912253A28985}" srcOrd="0" destOrd="0" parTransId="{F77BF392-4598-2941-BC8C-664348839E3B}" sibTransId="{E3EF6673-1931-0641-ADDE-59388469DFA9}"/>
    <dgm:cxn modelId="{851504EA-A4FE-AC40-B60C-F665282A71AB}" type="presOf" srcId="{D44CDB3E-8E03-6645-BA51-1D51D435F732}" destId="{F4849F69-A2D0-B54B-8F28-BCDA30AB6B8C}" srcOrd="0" destOrd="0" presId="urn:microsoft.com/office/officeart/2005/8/layout/equation1"/>
    <dgm:cxn modelId="{90292DFE-4829-9B45-AE5E-4E7AB27E0AEF}" type="presOf" srcId="{0EDDD7DA-35D3-3D44-98A1-053BF8DD100B}" destId="{B960FCE7-C65B-804B-9CD9-A76BD6D2C5E2}" srcOrd="0" destOrd="0" presId="urn:microsoft.com/office/officeart/2005/8/layout/equation1"/>
    <dgm:cxn modelId="{D06CFC20-6FEE-DC42-A34D-F09925604F10}" type="presParOf" srcId="{F4849F69-A2D0-B54B-8F28-BCDA30AB6B8C}" destId="{1C5809A0-7087-074A-95BC-C91696E8A32E}" srcOrd="0" destOrd="0" presId="urn:microsoft.com/office/officeart/2005/8/layout/equation1"/>
    <dgm:cxn modelId="{2E48768C-B473-1E4C-92AF-84B2F2592FE9}" type="presParOf" srcId="{F4849F69-A2D0-B54B-8F28-BCDA30AB6B8C}" destId="{AC8A1594-6D70-8A42-A322-BE0FF709DF59}" srcOrd="1" destOrd="0" presId="urn:microsoft.com/office/officeart/2005/8/layout/equation1"/>
    <dgm:cxn modelId="{DF438A98-6B8A-834E-9074-D7CE9D2DA18F}" type="presParOf" srcId="{F4849F69-A2D0-B54B-8F28-BCDA30AB6B8C}" destId="{92DA629E-403E-9343-86F3-92A5E5A41FF2}" srcOrd="2" destOrd="0" presId="urn:microsoft.com/office/officeart/2005/8/layout/equation1"/>
    <dgm:cxn modelId="{63BC8C7B-1333-AB4C-9032-C132BDC12B3B}" type="presParOf" srcId="{F4849F69-A2D0-B54B-8F28-BCDA30AB6B8C}" destId="{DBB6FDCB-BF69-A341-B6E4-413C2265836F}" srcOrd="3" destOrd="0" presId="urn:microsoft.com/office/officeart/2005/8/layout/equation1"/>
    <dgm:cxn modelId="{DD5A96F0-6902-E04D-BF33-FC6B506696E6}" type="presParOf" srcId="{F4849F69-A2D0-B54B-8F28-BCDA30AB6B8C}" destId="{B960FCE7-C65B-804B-9CD9-A76BD6D2C5E2}" srcOrd="4" destOrd="0" presId="urn:microsoft.com/office/officeart/2005/8/layout/equation1"/>
    <dgm:cxn modelId="{B5CBF2E2-B76A-5A4C-8A7C-A3555AAC7F1C}" type="presParOf" srcId="{F4849F69-A2D0-B54B-8F28-BCDA30AB6B8C}" destId="{9B6EB2B8-E44F-084D-9867-F6E9175C62AB}" srcOrd="5" destOrd="0" presId="urn:microsoft.com/office/officeart/2005/8/layout/equation1"/>
    <dgm:cxn modelId="{10120ADC-6CD0-834A-BD23-08B7BE0B7DFD}" type="presParOf" srcId="{F4849F69-A2D0-B54B-8F28-BCDA30AB6B8C}" destId="{B7378A59-24D1-A345-BC07-D90EAE56F3AA}" srcOrd="6" destOrd="0" presId="urn:microsoft.com/office/officeart/2005/8/layout/equation1"/>
    <dgm:cxn modelId="{E7EB250F-4690-C943-992A-99A01111FC31}" type="presParOf" srcId="{F4849F69-A2D0-B54B-8F28-BCDA30AB6B8C}" destId="{2A6D8E0A-FD6B-A743-94B0-5FDD8A1F0A75}" srcOrd="7" destOrd="0" presId="urn:microsoft.com/office/officeart/2005/8/layout/equation1"/>
    <dgm:cxn modelId="{B9B1D0B0-3CF8-F54B-B345-CF0826334E5F}" type="presParOf" srcId="{F4849F69-A2D0-B54B-8F28-BCDA30AB6B8C}" destId="{005365DF-B350-3144-8AAC-0240AD5011C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4BCB47-C797-C242-A796-5691E6E64329}" type="doc">
      <dgm:prSet loTypeId="urn:microsoft.com/office/officeart/2009/layout/ReverseList" loCatId="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F87C83AD-9350-3141-AD57-115AECB6B536}">
      <dgm:prSet phldrT="[Testo]"/>
      <dgm:spPr/>
      <dgm:t>
        <a:bodyPr/>
        <a:lstStyle/>
        <a:p>
          <a:endParaRPr lang="it-IT" dirty="0"/>
        </a:p>
        <a:p>
          <a:r>
            <a:rPr lang="it-IT" dirty="0"/>
            <a:t> EC</a:t>
          </a:r>
        </a:p>
      </dgm:t>
    </dgm:pt>
    <dgm:pt modelId="{FD0379BE-8167-7E4B-847E-74C366A28243}" type="parTrans" cxnId="{DF463004-88DB-B949-A45A-C69BF3F030D3}">
      <dgm:prSet/>
      <dgm:spPr/>
      <dgm:t>
        <a:bodyPr/>
        <a:lstStyle/>
        <a:p>
          <a:endParaRPr lang="it-IT"/>
        </a:p>
      </dgm:t>
    </dgm:pt>
    <dgm:pt modelId="{9DC5F1E8-05E2-584F-8DF1-06E7D15C034E}" type="sibTrans" cxnId="{DF463004-88DB-B949-A45A-C69BF3F030D3}">
      <dgm:prSet/>
      <dgm:spPr/>
      <dgm:t>
        <a:bodyPr/>
        <a:lstStyle/>
        <a:p>
          <a:endParaRPr lang="it-IT"/>
        </a:p>
      </dgm:t>
    </dgm:pt>
    <dgm:pt modelId="{B6DA1C19-5EF2-AC43-BC65-95F6D87F35AA}">
      <dgm:prSet phldrT="[Testo]"/>
      <dgm:spPr/>
      <dgm:t>
        <a:bodyPr/>
        <a:lstStyle/>
        <a:p>
          <a:endParaRPr lang="it-IT" dirty="0"/>
        </a:p>
        <a:p>
          <a:r>
            <a:rPr lang="it-IT" dirty="0"/>
            <a:t> LC</a:t>
          </a:r>
        </a:p>
      </dgm:t>
    </dgm:pt>
    <dgm:pt modelId="{826FA712-E821-C24E-BED1-D79E09F79408}" type="parTrans" cxnId="{92C7C0E6-F53E-1343-BA8F-842A782820B2}">
      <dgm:prSet/>
      <dgm:spPr/>
      <dgm:t>
        <a:bodyPr/>
        <a:lstStyle/>
        <a:p>
          <a:endParaRPr lang="it-IT"/>
        </a:p>
      </dgm:t>
    </dgm:pt>
    <dgm:pt modelId="{AE806ECD-FE35-0F48-9D7E-562CF610D9EA}" type="sibTrans" cxnId="{92C7C0E6-F53E-1343-BA8F-842A782820B2}">
      <dgm:prSet/>
      <dgm:spPr/>
      <dgm:t>
        <a:bodyPr/>
        <a:lstStyle/>
        <a:p>
          <a:endParaRPr lang="it-IT"/>
        </a:p>
      </dgm:t>
    </dgm:pt>
    <dgm:pt modelId="{E104086A-688C-3549-AE2F-51C7D52C79A1}" type="pres">
      <dgm:prSet presAssocID="{DC4BCB47-C797-C242-A796-5691E6E64329}" presName="Name0" presStyleCnt="0">
        <dgm:presLayoutVars>
          <dgm:chMax val="2"/>
          <dgm:chPref val="2"/>
          <dgm:animLvl val="lvl"/>
        </dgm:presLayoutVars>
      </dgm:prSet>
      <dgm:spPr/>
    </dgm:pt>
    <dgm:pt modelId="{C30093E5-85BB-274D-B9C0-93DA82B5D8C9}" type="pres">
      <dgm:prSet presAssocID="{DC4BCB47-C797-C242-A796-5691E6E64329}" presName="LeftText" presStyleLbl="revTx" presStyleIdx="0" presStyleCnt="0">
        <dgm:presLayoutVars>
          <dgm:bulletEnabled val="1"/>
        </dgm:presLayoutVars>
      </dgm:prSet>
      <dgm:spPr/>
    </dgm:pt>
    <dgm:pt modelId="{EE25BACD-9E71-844C-A8CB-3C03EB4000A4}" type="pres">
      <dgm:prSet presAssocID="{DC4BCB47-C797-C242-A796-5691E6E64329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81918EA1-9B97-854F-BC83-5DBB4BEEF79D}" type="pres">
      <dgm:prSet presAssocID="{DC4BCB47-C797-C242-A796-5691E6E64329}" presName="RightText" presStyleLbl="revTx" presStyleIdx="0" presStyleCnt="0">
        <dgm:presLayoutVars>
          <dgm:bulletEnabled val="1"/>
        </dgm:presLayoutVars>
      </dgm:prSet>
      <dgm:spPr/>
    </dgm:pt>
    <dgm:pt modelId="{36EF67DD-F0D3-C04D-8EFA-B950F600358B}" type="pres">
      <dgm:prSet presAssocID="{DC4BCB47-C797-C242-A796-5691E6E64329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FBF43935-AFC2-6444-BD79-4DB2A6C9698F}" type="pres">
      <dgm:prSet presAssocID="{DC4BCB47-C797-C242-A796-5691E6E64329}" presName="TopArrow" presStyleLbl="node1" presStyleIdx="0" presStyleCnt="2"/>
      <dgm:spPr/>
    </dgm:pt>
    <dgm:pt modelId="{44D5F5A1-F1F0-0947-A5DD-A8FFA885C83E}" type="pres">
      <dgm:prSet presAssocID="{DC4BCB47-C797-C242-A796-5691E6E64329}" presName="BottomArrow" presStyleLbl="node1" presStyleIdx="1" presStyleCnt="2"/>
      <dgm:spPr/>
    </dgm:pt>
  </dgm:ptLst>
  <dgm:cxnLst>
    <dgm:cxn modelId="{DF463004-88DB-B949-A45A-C69BF3F030D3}" srcId="{DC4BCB47-C797-C242-A796-5691E6E64329}" destId="{F87C83AD-9350-3141-AD57-115AECB6B536}" srcOrd="0" destOrd="0" parTransId="{FD0379BE-8167-7E4B-847E-74C366A28243}" sibTransId="{9DC5F1E8-05E2-584F-8DF1-06E7D15C034E}"/>
    <dgm:cxn modelId="{8D433E11-BF0C-BF44-AE71-935AAC83D871}" type="presOf" srcId="{B6DA1C19-5EF2-AC43-BC65-95F6D87F35AA}" destId="{81918EA1-9B97-854F-BC83-5DBB4BEEF79D}" srcOrd="0" destOrd="0" presId="urn:microsoft.com/office/officeart/2009/layout/ReverseList"/>
    <dgm:cxn modelId="{C5A3A227-F97D-6540-8C38-E0EB1E1A59E7}" type="presOf" srcId="{DC4BCB47-C797-C242-A796-5691E6E64329}" destId="{E104086A-688C-3549-AE2F-51C7D52C79A1}" srcOrd="0" destOrd="0" presId="urn:microsoft.com/office/officeart/2009/layout/ReverseList"/>
    <dgm:cxn modelId="{0C7D3A53-1591-B447-BC16-A82F7436C121}" type="presOf" srcId="{B6DA1C19-5EF2-AC43-BC65-95F6D87F35AA}" destId="{36EF67DD-F0D3-C04D-8EFA-B950F600358B}" srcOrd="1" destOrd="0" presId="urn:microsoft.com/office/officeart/2009/layout/ReverseList"/>
    <dgm:cxn modelId="{B2B8E858-5335-E745-9C65-4790D71F4172}" type="presOf" srcId="{F87C83AD-9350-3141-AD57-115AECB6B536}" destId="{C30093E5-85BB-274D-B9C0-93DA82B5D8C9}" srcOrd="0" destOrd="0" presId="urn:microsoft.com/office/officeart/2009/layout/ReverseList"/>
    <dgm:cxn modelId="{92C7C0E6-F53E-1343-BA8F-842A782820B2}" srcId="{DC4BCB47-C797-C242-A796-5691E6E64329}" destId="{B6DA1C19-5EF2-AC43-BC65-95F6D87F35AA}" srcOrd="1" destOrd="0" parTransId="{826FA712-E821-C24E-BED1-D79E09F79408}" sibTransId="{AE806ECD-FE35-0F48-9D7E-562CF610D9EA}"/>
    <dgm:cxn modelId="{586141FC-AD7A-684C-8E86-2C87FEF5E59A}" type="presOf" srcId="{F87C83AD-9350-3141-AD57-115AECB6B536}" destId="{EE25BACD-9E71-844C-A8CB-3C03EB4000A4}" srcOrd="1" destOrd="0" presId="urn:microsoft.com/office/officeart/2009/layout/ReverseList"/>
    <dgm:cxn modelId="{7DA43533-4ACB-2644-ACB6-4427EE824160}" type="presParOf" srcId="{E104086A-688C-3549-AE2F-51C7D52C79A1}" destId="{C30093E5-85BB-274D-B9C0-93DA82B5D8C9}" srcOrd="0" destOrd="0" presId="urn:microsoft.com/office/officeart/2009/layout/ReverseList"/>
    <dgm:cxn modelId="{7E51CF13-2E00-6D41-A587-0D3624662F47}" type="presParOf" srcId="{E104086A-688C-3549-AE2F-51C7D52C79A1}" destId="{EE25BACD-9E71-844C-A8CB-3C03EB4000A4}" srcOrd="1" destOrd="0" presId="urn:microsoft.com/office/officeart/2009/layout/ReverseList"/>
    <dgm:cxn modelId="{E30D2FF0-1381-804E-800D-8EF55C068ECA}" type="presParOf" srcId="{E104086A-688C-3549-AE2F-51C7D52C79A1}" destId="{81918EA1-9B97-854F-BC83-5DBB4BEEF79D}" srcOrd="2" destOrd="0" presId="urn:microsoft.com/office/officeart/2009/layout/ReverseList"/>
    <dgm:cxn modelId="{AFE41054-17C9-FD47-8D91-D54EE09EC6DC}" type="presParOf" srcId="{E104086A-688C-3549-AE2F-51C7D52C79A1}" destId="{36EF67DD-F0D3-C04D-8EFA-B950F600358B}" srcOrd="3" destOrd="0" presId="urn:microsoft.com/office/officeart/2009/layout/ReverseList"/>
    <dgm:cxn modelId="{E053F78D-41FF-2D41-8171-415CBE47BBDB}" type="presParOf" srcId="{E104086A-688C-3549-AE2F-51C7D52C79A1}" destId="{FBF43935-AFC2-6444-BD79-4DB2A6C9698F}" srcOrd="4" destOrd="0" presId="urn:microsoft.com/office/officeart/2009/layout/ReverseList"/>
    <dgm:cxn modelId="{B57B98DB-65A6-5F49-A9A3-295CBE7A4BB7}" type="presParOf" srcId="{E104086A-688C-3549-AE2F-51C7D52C79A1}" destId="{44D5F5A1-F1F0-0947-A5DD-A8FFA885C83E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4BCB47-C797-C242-A796-5691E6E64329}" type="doc">
      <dgm:prSet loTypeId="urn:microsoft.com/office/officeart/2009/layout/ReverseList" loCatId="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F87C83AD-9350-3141-AD57-115AECB6B536}">
      <dgm:prSet phldrT="[Testo]"/>
      <dgm:spPr/>
      <dgm:t>
        <a:bodyPr/>
        <a:lstStyle/>
        <a:p>
          <a:endParaRPr lang="it-IT" dirty="0"/>
        </a:p>
        <a:p>
          <a:r>
            <a:rPr lang="it-IT" dirty="0"/>
            <a:t> LC</a:t>
          </a:r>
        </a:p>
      </dgm:t>
    </dgm:pt>
    <dgm:pt modelId="{FD0379BE-8167-7E4B-847E-74C366A28243}" type="parTrans" cxnId="{DF463004-88DB-B949-A45A-C69BF3F030D3}">
      <dgm:prSet/>
      <dgm:spPr/>
      <dgm:t>
        <a:bodyPr/>
        <a:lstStyle/>
        <a:p>
          <a:endParaRPr lang="it-IT"/>
        </a:p>
      </dgm:t>
    </dgm:pt>
    <dgm:pt modelId="{9DC5F1E8-05E2-584F-8DF1-06E7D15C034E}" type="sibTrans" cxnId="{DF463004-88DB-B949-A45A-C69BF3F030D3}">
      <dgm:prSet/>
      <dgm:spPr/>
      <dgm:t>
        <a:bodyPr/>
        <a:lstStyle/>
        <a:p>
          <a:endParaRPr lang="it-IT"/>
        </a:p>
      </dgm:t>
    </dgm:pt>
    <dgm:pt modelId="{B6DA1C19-5EF2-AC43-BC65-95F6D87F35AA}">
      <dgm:prSet phldrT="[Testo]"/>
      <dgm:spPr/>
      <dgm:t>
        <a:bodyPr/>
        <a:lstStyle/>
        <a:p>
          <a:endParaRPr lang="it-IT" dirty="0"/>
        </a:p>
        <a:p>
          <a:r>
            <a:rPr lang="it-IT" dirty="0"/>
            <a:t> LC</a:t>
          </a:r>
        </a:p>
      </dgm:t>
    </dgm:pt>
    <dgm:pt modelId="{826FA712-E821-C24E-BED1-D79E09F79408}" type="parTrans" cxnId="{92C7C0E6-F53E-1343-BA8F-842A782820B2}">
      <dgm:prSet/>
      <dgm:spPr/>
      <dgm:t>
        <a:bodyPr/>
        <a:lstStyle/>
        <a:p>
          <a:endParaRPr lang="it-IT"/>
        </a:p>
      </dgm:t>
    </dgm:pt>
    <dgm:pt modelId="{AE806ECD-FE35-0F48-9D7E-562CF610D9EA}" type="sibTrans" cxnId="{92C7C0E6-F53E-1343-BA8F-842A782820B2}">
      <dgm:prSet/>
      <dgm:spPr/>
      <dgm:t>
        <a:bodyPr/>
        <a:lstStyle/>
        <a:p>
          <a:endParaRPr lang="it-IT"/>
        </a:p>
      </dgm:t>
    </dgm:pt>
    <dgm:pt modelId="{E104086A-688C-3549-AE2F-51C7D52C79A1}" type="pres">
      <dgm:prSet presAssocID="{DC4BCB47-C797-C242-A796-5691E6E64329}" presName="Name0" presStyleCnt="0">
        <dgm:presLayoutVars>
          <dgm:chMax val="2"/>
          <dgm:chPref val="2"/>
          <dgm:animLvl val="lvl"/>
        </dgm:presLayoutVars>
      </dgm:prSet>
      <dgm:spPr/>
    </dgm:pt>
    <dgm:pt modelId="{C30093E5-85BB-274D-B9C0-93DA82B5D8C9}" type="pres">
      <dgm:prSet presAssocID="{DC4BCB47-C797-C242-A796-5691E6E64329}" presName="LeftText" presStyleLbl="revTx" presStyleIdx="0" presStyleCnt="0">
        <dgm:presLayoutVars>
          <dgm:bulletEnabled val="1"/>
        </dgm:presLayoutVars>
      </dgm:prSet>
      <dgm:spPr/>
    </dgm:pt>
    <dgm:pt modelId="{EE25BACD-9E71-844C-A8CB-3C03EB4000A4}" type="pres">
      <dgm:prSet presAssocID="{DC4BCB47-C797-C242-A796-5691E6E64329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81918EA1-9B97-854F-BC83-5DBB4BEEF79D}" type="pres">
      <dgm:prSet presAssocID="{DC4BCB47-C797-C242-A796-5691E6E64329}" presName="RightText" presStyleLbl="revTx" presStyleIdx="0" presStyleCnt="0">
        <dgm:presLayoutVars>
          <dgm:bulletEnabled val="1"/>
        </dgm:presLayoutVars>
      </dgm:prSet>
      <dgm:spPr/>
    </dgm:pt>
    <dgm:pt modelId="{36EF67DD-F0D3-C04D-8EFA-B950F600358B}" type="pres">
      <dgm:prSet presAssocID="{DC4BCB47-C797-C242-A796-5691E6E64329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FBF43935-AFC2-6444-BD79-4DB2A6C9698F}" type="pres">
      <dgm:prSet presAssocID="{DC4BCB47-C797-C242-A796-5691E6E64329}" presName="TopArrow" presStyleLbl="node1" presStyleIdx="0" presStyleCnt="2"/>
      <dgm:spPr/>
    </dgm:pt>
    <dgm:pt modelId="{44D5F5A1-F1F0-0947-A5DD-A8FFA885C83E}" type="pres">
      <dgm:prSet presAssocID="{DC4BCB47-C797-C242-A796-5691E6E64329}" presName="BottomArrow" presStyleLbl="node1" presStyleIdx="1" presStyleCnt="2"/>
      <dgm:spPr/>
    </dgm:pt>
  </dgm:ptLst>
  <dgm:cxnLst>
    <dgm:cxn modelId="{DF463004-88DB-B949-A45A-C69BF3F030D3}" srcId="{DC4BCB47-C797-C242-A796-5691E6E64329}" destId="{F87C83AD-9350-3141-AD57-115AECB6B536}" srcOrd="0" destOrd="0" parTransId="{FD0379BE-8167-7E4B-847E-74C366A28243}" sibTransId="{9DC5F1E8-05E2-584F-8DF1-06E7D15C034E}"/>
    <dgm:cxn modelId="{8D433E11-BF0C-BF44-AE71-935AAC83D871}" type="presOf" srcId="{B6DA1C19-5EF2-AC43-BC65-95F6D87F35AA}" destId="{81918EA1-9B97-854F-BC83-5DBB4BEEF79D}" srcOrd="0" destOrd="0" presId="urn:microsoft.com/office/officeart/2009/layout/ReverseList"/>
    <dgm:cxn modelId="{C5A3A227-F97D-6540-8C38-E0EB1E1A59E7}" type="presOf" srcId="{DC4BCB47-C797-C242-A796-5691E6E64329}" destId="{E104086A-688C-3549-AE2F-51C7D52C79A1}" srcOrd="0" destOrd="0" presId="urn:microsoft.com/office/officeart/2009/layout/ReverseList"/>
    <dgm:cxn modelId="{0C7D3A53-1591-B447-BC16-A82F7436C121}" type="presOf" srcId="{B6DA1C19-5EF2-AC43-BC65-95F6D87F35AA}" destId="{36EF67DD-F0D3-C04D-8EFA-B950F600358B}" srcOrd="1" destOrd="0" presId="urn:microsoft.com/office/officeart/2009/layout/ReverseList"/>
    <dgm:cxn modelId="{B2B8E858-5335-E745-9C65-4790D71F4172}" type="presOf" srcId="{F87C83AD-9350-3141-AD57-115AECB6B536}" destId="{C30093E5-85BB-274D-B9C0-93DA82B5D8C9}" srcOrd="0" destOrd="0" presId="urn:microsoft.com/office/officeart/2009/layout/ReverseList"/>
    <dgm:cxn modelId="{92C7C0E6-F53E-1343-BA8F-842A782820B2}" srcId="{DC4BCB47-C797-C242-A796-5691E6E64329}" destId="{B6DA1C19-5EF2-AC43-BC65-95F6D87F35AA}" srcOrd="1" destOrd="0" parTransId="{826FA712-E821-C24E-BED1-D79E09F79408}" sibTransId="{AE806ECD-FE35-0F48-9D7E-562CF610D9EA}"/>
    <dgm:cxn modelId="{586141FC-AD7A-684C-8E86-2C87FEF5E59A}" type="presOf" srcId="{F87C83AD-9350-3141-AD57-115AECB6B536}" destId="{EE25BACD-9E71-844C-A8CB-3C03EB4000A4}" srcOrd="1" destOrd="0" presId="urn:microsoft.com/office/officeart/2009/layout/ReverseList"/>
    <dgm:cxn modelId="{7DA43533-4ACB-2644-ACB6-4427EE824160}" type="presParOf" srcId="{E104086A-688C-3549-AE2F-51C7D52C79A1}" destId="{C30093E5-85BB-274D-B9C0-93DA82B5D8C9}" srcOrd="0" destOrd="0" presId="urn:microsoft.com/office/officeart/2009/layout/ReverseList"/>
    <dgm:cxn modelId="{7E51CF13-2E00-6D41-A587-0D3624662F47}" type="presParOf" srcId="{E104086A-688C-3549-AE2F-51C7D52C79A1}" destId="{EE25BACD-9E71-844C-A8CB-3C03EB4000A4}" srcOrd="1" destOrd="0" presId="urn:microsoft.com/office/officeart/2009/layout/ReverseList"/>
    <dgm:cxn modelId="{E30D2FF0-1381-804E-800D-8EF55C068ECA}" type="presParOf" srcId="{E104086A-688C-3549-AE2F-51C7D52C79A1}" destId="{81918EA1-9B97-854F-BC83-5DBB4BEEF79D}" srcOrd="2" destOrd="0" presId="urn:microsoft.com/office/officeart/2009/layout/ReverseList"/>
    <dgm:cxn modelId="{AFE41054-17C9-FD47-8D91-D54EE09EC6DC}" type="presParOf" srcId="{E104086A-688C-3549-AE2F-51C7D52C79A1}" destId="{36EF67DD-F0D3-C04D-8EFA-B950F600358B}" srcOrd="3" destOrd="0" presId="urn:microsoft.com/office/officeart/2009/layout/ReverseList"/>
    <dgm:cxn modelId="{E053F78D-41FF-2D41-8171-415CBE47BBDB}" type="presParOf" srcId="{E104086A-688C-3549-AE2F-51C7D52C79A1}" destId="{FBF43935-AFC2-6444-BD79-4DB2A6C9698F}" srcOrd="4" destOrd="0" presId="urn:microsoft.com/office/officeart/2009/layout/ReverseList"/>
    <dgm:cxn modelId="{B57B98DB-65A6-5F49-A9A3-295CBE7A4BB7}" type="presParOf" srcId="{E104086A-688C-3549-AE2F-51C7D52C79A1}" destId="{44D5F5A1-F1F0-0947-A5DD-A8FFA885C83E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656D94-1D73-2546-AE28-9A5693A80026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371C21F-74EB-6040-974C-3FFB37EF9321}">
      <dgm:prSet phldrT="[Testo]"/>
      <dgm:spPr/>
      <dgm:t>
        <a:bodyPr/>
        <a:lstStyle/>
        <a:p>
          <a:r>
            <a:rPr lang="it-IT" dirty="0"/>
            <a:t>Numero membri LC in calo</a:t>
          </a:r>
        </a:p>
      </dgm:t>
    </dgm:pt>
    <dgm:pt modelId="{5E15402D-E38D-0C47-8F2B-1FAFD252D6C9}" type="parTrans" cxnId="{6E16429C-120E-624A-8D93-DE4CC75F303A}">
      <dgm:prSet/>
      <dgm:spPr/>
      <dgm:t>
        <a:bodyPr/>
        <a:lstStyle/>
        <a:p>
          <a:endParaRPr lang="it-IT"/>
        </a:p>
      </dgm:t>
    </dgm:pt>
    <dgm:pt modelId="{5FBA2776-39DC-0E4B-9E40-C5E0B011F368}" type="sibTrans" cxnId="{6E16429C-120E-624A-8D93-DE4CC75F303A}">
      <dgm:prSet/>
      <dgm:spPr/>
      <dgm:t>
        <a:bodyPr/>
        <a:lstStyle/>
        <a:p>
          <a:endParaRPr lang="it-IT"/>
        </a:p>
      </dgm:t>
    </dgm:pt>
    <dgm:pt modelId="{BE127E6D-7DF1-574E-B4FC-F7A045BCA4D7}">
      <dgm:prSet phldrT="[Testo]"/>
      <dgm:spPr/>
      <dgm:t>
        <a:bodyPr/>
        <a:lstStyle/>
        <a:p>
          <a:r>
            <a:rPr lang="it-IT" dirty="0"/>
            <a:t>Non riusciamo ad organizzare eventi</a:t>
          </a:r>
        </a:p>
      </dgm:t>
    </dgm:pt>
    <dgm:pt modelId="{32FD5D9A-A1A7-3743-97AD-37E4C0027AF3}" type="parTrans" cxnId="{A458EB8A-1AEE-EB4F-9613-8DF58225803E}">
      <dgm:prSet/>
      <dgm:spPr/>
      <dgm:t>
        <a:bodyPr/>
        <a:lstStyle/>
        <a:p>
          <a:endParaRPr lang="it-IT"/>
        </a:p>
      </dgm:t>
    </dgm:pt>
    <dgm:pt modelId="{9C70763A-6DD6-2742-8446-84BC3F9B2593}" type="sibTrans" cxnId="{A458EB8A-1AEE-EB4F-9613-8DF58225803E}">
      <dgm:prSet/>
      <dgm:spPr/>
      <dgm:t>
        <a:bodyPr/>
        <a:lstStyle/>
        <a:p>
          <a:endParaRPr lang="it-IT"/>
        </a:p>
      </dgm:t>
    </dgm:pt>
    <dgm:pt modelId="{9E99DFFB-FC90-C04E-B4EC-38D9860E9346}">
      <dgm:prSet phldrT="[Testo]"/>
      <dgm:spPr/>
      <dgm:t>
        <a:bodyPr/>
        <a:lstStyle/>
        <a:p>
          <a:r>
            <a:rPr lang="it-IT" dirty="0"/>
            <a:t>Sempre meno persone si interessano ad AISF</a:t>
          </a:r>
        </a:p>
      </dgm:t>
    </dgm:pt>
    <dgm:pt modelId="{54E1141A-6512-3A42-AD29-A35B51ED4271}" type="parTrans" cxnId="{38F9BA47-D7E1-8A48-AC4F-5997E0B0B8F2}">
      <dgm:prSet/>
      <dgm:spPr/>
      <dgm:t>
        <a:bodyPr/>
        <a:lstStyle/>
        <a:p>
          <a:endParaRPr lang="it-IT"/>
        </a:p>
      </dgm:t>
    </dgm:pt>
    <dgm:pt modelId="{EC12E6DF-5C84-AD46-A3A0-9D001287CDEB}" type="sibTrans" cxnId="{38F9BA47-D7E1-8A48-AC4F-5997E0B0B8F2}">
      <dgm:prSet/>
      <dgm:spPr/>
      <dgm:t>
        <a:bodyPr/>
        <a:lstStyle/>
        <a:p>
          <a:endParaRPr lang="it-IT"/>
        </a:p>
      </dgm:t>
    </dgm:pt>
    <dgm:pt modelId="{DC26E21E-A3D2-F849-BBA1-6171ACCB0EFB}" type="pres">
      <dgm:prSet presAssocID="{F8656D94-1D73-2546-AE28-9A5693A80026}" presName="cycle" presStyleCnt="0">
        <dgm:presLayoutVars>
          <dgm:dir/>
          <dgm:resizeHandles val="exact"/>
        </dgm:presLayoutVars>
      </dgm:prSet>
      <dgm:spPr/>
    </dgm:pt>
    <dgm:pt modelId="{49D01B26-47E7-2040-BCAF-D0EF35389851}" type="pres">
      <dgm:prSet presAssocID="{5371C21F-74EB-6040-974C-3FFB37EF9321}" presName="node" presStyleLbl="node1" presStyleIdx="0" presStyleCnt="3">
        <dgm:presLayoutVars>
          <dgm:bulletEnabled val="1"/>
        </dgm:presLayoutVars>
      </dgm:prSet>
      <dgm:spPr/>
    </dgm:pt>
    <dgm:pt modelId="{E105B11E-B274-ED49-8167-5F75E51091B1}" type="pres">
      <dgm:prSet presAssocID="{5FBA2776-39DC-0E4B-9E40-C5E0B011F368}" presName="sibTrans" presStyleLbl="sibTrans2D1" presStyleIdx="0" presStyleCnt="3"/>
      <dgm:spPr/>
    </dgm:pt>
    <dgm:pt modelId="{ADE75FA5-FEC4-224C-87A0-CA30C160A12E}" type="pres">
      <dgm:prSet presAssocID="{5FBA2776-39DC-0E4B-9E40-C5E0B011F368}" presName="connectorText" presStyleLbl="sibTrans2D1" presStyleIdx="0" presStyleCnt="3"/>
      <dgm:spPr/>
    </dgm:pt>
    <dgm:pt modelId="{706DF25F-BFD2-0946-8F6B-A8674B4B1309}" type="pres">
      <dgm:prSet presAssocID="{BE127E6D-7DF1-574E-B4FC-F7A045BCA4D7}" presName="node" presStyleLbl="node1" presStyleIdx="1" presStyleCnt="3">
        <dgm:presLayoutVars>
          <dgm:bulletEnabled val="1"/>
        </dgm:presLayoutVars>
      </dgm:prSet>
      <dgm:spPr/>
    </dgm:pt>
    <dgm:pt modelId="{B596B277-A9B9-5E41-9395-BE9528FDA94B}" type="pres">
      <dgm:prSet presAssocID="{9C70763A-6DD6-2742-8446-84BC3F9B2593}" presName="sibTrans" presStyleLbl="sibTrans2D1" presStyleIdx="1" presStyleCnt="3"/>
      <dgm:spPr/>
    </dgm:pt>
    <dgm:pt modelId="{7851CE4F-08B1-D44E-93C1-BEE4DDECCBAD}" type="pres">
      <dgm:prSet presAssocID="{9C70763A-6DD6-2742-8446-84BC3F9B2593}" presName="connectorText" presStyleLbl="sibTrans2D1" presStyleIdx="1" presStyleCnt="3"/>
      <dgm:spPr/>
    </dgm:pt>
    <dgm:pt modelId="{7B9D85C4-F490-E94B-90E2-AF3A1AA9CC93}" type="pres">
      <dgm:prSet presAssocID="{9E99DFFB-FC90-C04E-B4EC-38D9860E9346}" presName="node" presStyleLbl="node1" presStyleIdx="2" presStyleCnt="3">
        <dgm:presLayoutVars>
          <dgm:bulletEnabled val="1"/>
        </dgm:presLayoutVars>
      </dgm:prSet>
      <dgm:spPr/>
    </dgm:pt>
    <dgm:pt modelId="{2118D60B-1C0D-314B-825A-B2A3AE31468B}" type="pres">
      <dgm:prSet presAssocID="{EC12E6DF-5C84-AD46-A3A0-9D001287CDEB}" presName="sibTrans" presStyleLbl="sibTrans2D1" presStyleIdx="2" presStyleCnt="3"/>
      <dgm:spPr/>
    </dgm:pt>
    <dgm:pt modelId="{08DAC864-1A54-514E-BC37-06E832392DF9}" type="pres">
      <dgm:prSet presAssocID="{EC12E6DF-5C84-AD46-A3A0-9D001287CDEB}" presName="connectorText" presStyleLbl="sibTrans2D1" presStyleIdx="2" presStyleCnt="3"/>
      <dgm:spPr/>
    </dgm:pt>
  </dgm:ptLst>
  <dgm:cxnLst>
    <dgm:cxn modelId="{2475E20B-B06B-4E43-A0F0-AACAC0525C47}" type="presOf" srcId="{EC12E6DF-5C84-AD46-A3A0-9D001287CDEB}" destId="{2118D60B-1C0D-314B-825A-B2A3AE31468B}" srcOrd="0" destOrd="0" presId="urn:microsoft.com/office/officeart/2005/8/layout/cycle2"/>
    <dgm:cxn modelId="{D6C5A127-E9D3-2D4C-BD45-A883EABE2A7B}" type="presOf" srcId="{5FBA2776-39DC-0E4B-9E40-C5E0B011F368}" destId="{E105B11E-B274-ED49-8167-5F75E51091B1}" srcOrd="0" destOrd="0" presId="urn:microsoft.com/office/officeart/2005/8/layout/cycle2"/>
    <dgm:cxn modelId="{38F9BA47-D7E1-8A48-AC4F-5997E0B0B8F2}" srcId="{F8656D94-1D73-2546-AE28-9A5693A80026}" destId="{9E99DFFB-FC90-C04E-B4EC-38D9860E9346}" srcOrd="2" destOrd="0" parTransId="{54E1141A-6512-3A42-AD29-A35B51ED4271}" sibTransId="{EC12E6DF-5C84-AD46-A3A0-9D001287CDEB}"/>
    <dgm:cxn modelId="{C9E20C85-4C06-FF45-9B36-762F032AA6A6}" type="presOf" srcId="{F8656D94-1D73-2546-AE28-9A5693A80026}" destId="{DC26E21E-A3D2-F849-BBA1-6171ACCB0EFB}" srcOrd="0" destOrd="0" presId="urn:microsoft.com/office/officeart/2005/8/layout/cycle2"/>
    <dgm:cxn modelId="{F0A71186-64FA-3E4B-95F6-7FD01728F22D}" type="presOf" srcId="{EC12E6DF-5C84-AD46-A3A0-9D001287CDEB}" destId="{08DAC864-1A54-514E-BC37-06E832392DF9}" srcOrd="1" destOrd="0" presId="urn:microsoft.com/office/officeart/2005/8/layout/cycle2"/>
    <dgm:cxn modelId="{A458EB8A-1AEE-EB4F-9613-8DF58225803E}" srcId="{F8656D94-1D73-2546-AE28-9A5693A80026}" destId="{BE127E6D-7DF1-574E-B4FC-F7A045BCA4D7}" srcOrd="1" destOrd="0" parTransId="{32FD5D9A-A1A7-3743-97AD-37E4C0027AF3}" sibTransId="{9C70763A-6DD6-2742-8446-84BC3F9B2593}"/>
    <dgm:cxn modelId="{6E16429C-120E-624A-8D93-DE4CC75F303A}" srcId="{F8656D94-1D73-2546-AE28-9A5693A80026}" destId="{5371C21F-74EB-6040-974C-3FFB37EF9321}" srcOrd="0" destOrd="0" parTransId="{5E15402D-E38D-0C47-8F2B-1FAFD252D6C9}" sibTransId="{5FBA2776-39DC-0E4B-9E40-C5E0B011F368}"/>
    <dgm:cxn modelId="{B438DCAF-1617-0D4F-AC3F-D7810F5AED19}" type="presOf" srcId="{BE127E6D-7DF1-574E-B4FC-F7A045BCA4D7}" destId="{706DF25F-BFD2-0946-8F6B-A8674B4B1309}" srcOrd="0" destOrd="0" presId="urn:microsoft.com/office/officeart/2005/8/layout/cycle2"/>
    <dgm:cxn modelId="{6C96BACE-4233-0D4E-9C5B-91B51CE7FF8F}" type="presOf" srcId="{9C70763A-6DD6-2742-8446-84BC3F9B2593}" destId="{B596B277-A9B9-5E41-9395-BE9528FDA94B}" srcOrd="0" destOrd="0" presId="urn:microsoft.com/office/officeart/2005/8/layout/cycle2"/>
    <dgm:cxn modelId="{A6642ED0-9A0B-5E45-97C3-45F2C716799F}" type="presOf" srcId="{9C70763A-6DD6-2742-8446-84BC3F9B2593}" destId="{7851CE4F-08B1-D44E-93C1-BEE4DDECCBAD}" srcOrd="1" destOrd="0" presId="urn:microsoft.com/office/officeart/2005/8/layout/cycle2"/>
    <dgm:cxn modelId="{69197FD2-7EEB-5848-9C7E-864BD2811BD3}" type="presOf" srcId="{5FBA2776-39DC-0E4B-9E40-C5E0B011F368}" destId="{ADE75FA5-FEC4-224C-87A0-CA30C160A12E}" srcOrd="1" destOrd="0" presId="urn:microsoft.com/office/officeart/2005/8/layout/cycle2"/>
    <dgm:cxn modelId="{AA32BAE1-3124-F642-93F1-565F567682F6}" type="presOf" srcId="{9E99DFFB-FC90-C04E-B4EC-38D9860E9346}" destId="{7B9D85C4-F490-E94B-90E2-AF3A1AA9CC93}" srcOrd="0" destOrd="0" presId="urn:microsoft.com/office/officeart/2005/8/layout/cycle2"/>
    <dgm:cxn modelId="{F8EDCFE3-CE4D-CA4F-B54C-AC121DCC9BFD}" type="presOf" srcId="{5371C21F-74EB-6040-974C-3FFB37EF9321}" destId="{49D01B26-47E7-2040-BCAF-D0EF35389851}" srcOrd="0" destOrd="0" presId="urn:microsoft.com/office/officeart/2005/8/layout/cycle2"/>
    <dgm:cxn modelId="{3DF426C6-A84D-7144-B5CF-872270C0D28E}" type="presParOf" srcId="{DC26E21E-A3D2-F849-BBA1-6171ACCB0EFB}" destId="{49D01B26-47E7-2040-BCAF-D0EF35389851}" srcOrd="0" destOrd="0" presId="urn:microsoft.com/office/officeart/2005/8/layout/cycle2"/>
    <dgm:cxn modelId="{DFD1031E-5E5A-2046-8133-627050845EA5}" type="presParOf" srcId="{DC26E21E-A3D2-F849-BBA1-6171ACCB0EFB}" destId="{E105B11E-B274-ED49-8167-5F75E51091B1}" srcOrd="1" destOrd="0" presId="urn:microsoft.com/office/officeart/2005/8/layout/cycle2"/>
    <dgm:cxn modelId="{D191615C-D504-BB42-BFB1-DC6647A92877}" type="presParOf" srcId="{E105B11E-B274-ED49-8167-5F75E51091B1}" destId="{ADE75FA5-FEC4-224C-87A0-CA30C160A12E}" srcOrd="0" destOrd="0" presId="urn:microsoft.com/office/officeart/2005/8/layout/cycle2"/>
    <dgm:cxn modelId="{2AFB52A0-90E5-0C4F-B51C-65BB109D9AD9}" type="presParOf" srcId="{DC26E21E-A3D2-F849-BBA1-6171ACCB0EFB}" destId="{706DF25F-BFD2-0946-8F6B-A8674B4B1309}" srcOrd="2" destOrd="0" presId="urn:microsoft.com/office/officeart/2005/8/layout/cycle2"/>
    <dgm:cxn modelId="{6B18B2A7-D357-8347-86E7-F7F401D7F4BD}" type="presParOf" srcId="{DC26E21E-A3D2-F849-BBA1-6171ACCB0EFB}" destId="{B596B277-A9B9-5E41-9395-BE9528FDA94B}" srcOrd="3" destOrd="0" presId="urn:microsoft.com/office/officeart/2005/8/layout/cycle2"/>
    <dgm:cxn modelId="{9E2AE1DB-F292-CB4C-9870-61DAEDB4757D}" type="presParOf" srcId="{B596B277-A9B9-5E41-9395-BE9528FDA94B}" destId="{7851CE4F-08B1-D44E-93C1-BEE4DDECCBAD}" srcOrd="0" destOrd="0" presId="urn:microsoft.com/office/officeart/2005/8/layout/cycle2"/>
    <dgm:cxn modelId="{1CFA4E3D-81FC-964A-AE1F-841D2F76D09A}" type="presParOf" srcId="{DC26E21E-A3D2-F849-BBA1-6171ACCB0EFB}" destId="{7B9D85C4-F490-E94B-90E2-AF3A1AA9CC93}" srcOrd="4" destOrd="0" presId="urn:microsoft.com/office/officeart/2005/8/layout/cycle2"/>
    <dgm:cxn modelId="{D20B43E2-9D54-E147-9BB7-6C23C0308987}" type="presParOf" srcId="{DC26E21E-A3D2-F849-BBA1-6171ACCB0EFB}" destId="{2118D60B-1C0D-314B-825A-B2A3AE31468B}" srcOrd="5" destOrd="0" presId="urn:microsoft.com/office/officeart/2005/8/layout/cycle2"/>
    <dgm:cxn modelId="{1742C92F-4517-944C-A398-22558AAF39DC}" type="presParOf" srcId="{2118D60B-1C0D-314B-825A-B2A3AE31468B}" destId="{08DAC864-1A54-514E-BC37-06E832392D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656D94-1D73-2546-AE28-9A5693A80026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371C21F-74EB-6040-974C-3FFB37EF9321}">
      <dgm:prSet phldrT="[Testo]"/>
      <dgm:spPr/>
      <dgm:t>
        <a:bodyPr/>
        <a:lstStyle/>
        <a:p>
          <a:r>
            <a:rPr lang="it-IT" dirty="0"/>
            <a:t>Numero membri LC in calo</a:t>
          </a:r>
        </a:p>
      </dgm:t>
    </dgm:pt>
    <dgm:pt modelId="{5E15402D-E38D-0C47-8F2B-1FAFD252D6C9}" type="parTrans" cxnId="{6E16429C-120E-624A-8D93-DE4CC75F303A}">
      <dgm:prSet/>
      <dgm:spPr/>
      <dgm:t>
        <a:bodyPr/>
        <a:lstStyle/>
        <a:p>
          <a:endParaRPr lang="it-IT"/>
        </a:p>
      </dgm:t>
    </dgm:pt>
    <dgm:pt modelId="{5FBA2776-39DC-0E4B-9E40-C5E0B011F368}" type="sibTrans" cxnId="{6E16429C-120E-624A-8D93-DE4CC75F303A}">
      <dgm:prSet/>
      <dgm:spPr/>
      <dgm:t>
        <a:bodyPr/>
        <a:lstStyle/>
        <a:p>
          <a:endParaRPr lang="it-IT"/>
        </a:p>
      </dgm:t>
    </dgm:pt>
    <dgm:pt modelId="{BE127E6D-7DF1-574E-B4FC-F7A045BCA4D7}">
      <dgm:prSet phldrT="[Testo]"/>
      <dgm:spPr/>
      <dgm:t>
        <a:bodyPr/>
        <a:lstStyle/>
        <a:p>
          <a:r>
            <a:rPr lang="it-IT" dirty="0"/>
            <a:t>Non riusciamo ad organizzare eventi</a:t>
          </a:r>
        </a:p>
      </dgm:t>
    </dgm:pt>
    <dgm:pt modelId="{32FD5D9A-A1A7-3743-97AD-37E4C0027AF3}" type="parTrans" cxnId="{A458EB8A-1AEE-EB4F-9613-8DF58225803E}">
      <dgm:prSet/>
      <dgm:spPr/>
      <dgm:t>
        <a:bodyPr/>
        <a:lstStyle/>
        <a:p>
          <a:endParaRPr lang="it-IT"/>
        </a:p>
      </dgm:t>
    </dgm:pt>
    <dgm:pt modelId="{9C70763A-6DD6-2742-8446-84BC3F9B2593}" type="sibTrans" cxnId="{A458EB8A-1AEE-EB4F-9613-8DF58225803E}">
      <dgm:prSet/>
      <dgm:spPr/>
      <dgm:t>
        <a:bodyPr/>
        <a:lstStyle/>
        <a:p>
          <a:endParaRPr lang="it-IT"/>
        </a:p>
      </dgm:t>
    </dgm:pt>
    <dgm:pt modelId="{9E99DFFB-FC90-C04E-B4EC-38D9860E9346}">
      <dgm:prSet phldrT="[Testo]"/>
      <dgm:spPr/>
      <dgm:t>
        <a:bodyPr/>
        <a:lstStyle/>
        <a:p>
          <a:r>
            <a:rPr lang="it-IT" dirty="0"/>
            <a:t>Sempre meno persone si interessano ad AISF</a:t>
          </a:r>
        </a:p>
      </dgm:t>
    </dgm:pt>
    <dgm:pt modelId="{54E1141A-6512-3A42-AD29-A35B51ED4271}" type="parTrans" cxnId="{38F9BA47-D7E1-8A48-AC4F-5997E0B0B8F2}">
      <dgm:prSet/>
      <dgm:spPr/>
      <dgm:t>
        <a:bodyPr/>
        <a:lstStyle/>
        <a:p>
          <a:endParaRPr lang="it-IT"/>
        </a:p>
      </dgm:t>
    </dgm:pt>
    <dgm:pt modelId="{EC12E6DF-5C84-AD46-A3A0-9D001287CDEB}" type="sibTrans" cxnId="{38F9BA47-D7E1-8A48-AC4F-5997E0B0B8F2}">
      <dgm:prSet/>
      <dgm:spPr/>
      <dgm:t>
        <a:bodyPr/>
        <a:lstStyle/>
        <a:p>
          <a:endParaRPr lang="it-IT"/>
        </a:p>
      </dgm:t>
    </dgm:pt>
    <dgm:pt modelId="{DC26E21E-A3D2-F849-BBA1-6171ACCB0EFB}" type="pres">
      <dgm:prSet presAssocID="{F8656D94-1D73-2546-AE28-9A5693A80026}" presName="cycle" presStyleCnt="0">
        <dgm:presLayoutVars>
          <dgm:dir/>
          <dgm:resizeHandles val="exact"/>
        </dgm:presLayoutVars>
      </dgm:prSet>
      <dgm:spPr/>
    </dgm:pt>
    <dgm:pt modelId="{49D01B26-47E7-2040-BCAF-D0EF35389851}" type="pres">
      <dgm:prSet presAssocID="{5371C21F-74EB-6040-974C-3FFB37EF9321}" presName="node" presStyleLbl="node1" presStyleIdx="0" presStyleCnt="3">
        <dgm:presLayoutVars>
          <dgm:bulletEnabled val="1"/>
        </dgm:presLayoutVars>
      </dgm:prSet>
      <dgm:spPr/>
    </dgm:pt>
    <dgm:pt modelId="{E105B11E-B274-ED49-8167-5F75E51091B1}" type="pres">
      <dgm:prSet presAssocID="{5FBA2776-39DC-0E4B-9E40-C5E0B011F368}" presName="sibTrans" presStyleLbl="sibTrans2D1" presStyleIdx="0" presStyleCnt="3"/>
      <dgm:spPr/>
    </dgm:pt>
    <dgm:pt modelId="{ADE75FA5-FEC4-224C-87A0-CA30C160A12E}" type="pres">
      <dgm:prSet presAssocID="{5FBA2776-39DC-0E4B-9E40-C5E0B011F368}" presName="connectorText" presStyleLbl="sibTrans2D1" presStyleIdx="0" presStyleCnt="3"/>
      <dgm:spPr/>
    </dgm:pt>
    <dgm:pt modelId="{706DF25F-BFD2-0946-8F6B-A8674B4B1309}" type="pres">
      <dgm:prSet presAssocID="{BE127E6D-7DF1-574E-B4FC-F7A045BCA4D7}" presName="node" presStyleLbl="node1" presStyleIdx="1" presStyleCnt="3">
        <dgm:presLayoutVars>
          <dgm:bulletEnabled val="1"/>
        </dgm:presLayoutVars>
      </dgm:prSet>
      <dgm:spPr/>
    </dgm:pt>
    <dgm:pt modelId="{B596B277-A9B9-5E41-9395-BE9528FDA94B}" type="pres">
      <dgm:prSet presAssocID="{9C70763A-6DD6-2742-8446-84BC3F9B2593}" presName="sibTrans" presStyleLbl="sibTrans2D1" presStyleIdx="1" presStyleCnt="3"/>
      <dgm:spPr/>
    </dgm:pt>
    <dgm:pt modelId="{7851CE4F-08B1-D44E-93C1-BEE4DDECCBAD}" type="pres">
      <dgm:prSet presAssocID="{9C70763A-6DD6-2742-8446-84BC3F9B2593}" presName="connectorText" presStyleLbl="sibTrans2D1" presStyleIdx="1" presStyleCnt="3"/>
      <dgm:spPr/>
    </dgm:pt>
    <dgm:pt modelId="{7B9D85C4-F490-E94B-90E2-AF3A1AA9CC93}" type="pres">
      <dgm:prSet presAssocID="{9E99DFFB-FC90-C04E-B4EC-38D9860E9346}" presName="node" presStyleLbl="node1" presStyleIdx="2" presStyleCnt="3">
        <dgm:presLayoutVars>
          <dgm:bulletEnabled val="1"/>
        </dgm:presLayoutVars>
      </dgm:prSet>
      <dgm:spPr/>
    </dgm:pt>
    <dgm:pt modelId="{2118D60B-1C0D-314B-825A-B2A3AE31468B}" type="pres">
      <dgm:prSet presAssocID="{EC12E6DF-5C84-AD46-A3A0-9D001287CDEB}" presName="sibTrans" presStyleLbl="sibTrans2D1" presStyleIdx="2" presStyleCnt="3"/>
      <dgm:spPr/>
    </dgm:pt>
    <dgm:pt modelId="{08DAC864-1A54-514E-BC37-06E832392DF9}" type="pres">
      <dgm:prSet presAssocID="{EC12E6DF-5C84-AD46-A3A0-9D001287CDEB}" presName="connectorText" presStyleLbl="sibTrans2D1" presStyleIdx="2" presStyleCnt="3"/>
      <dgm:spPr/>
    </dgm:pt>
  </dgm:ptLst>
  <dgm:cxnLst>
    <dgm:cxn modelId="{2475E20B-B06B-4E43-A0F0-AACAC0525C47}" type="presOf" srcId="{EC12E6DF-5C84-AD46-A3A0-9D001287CDEB}" destId="{2118D60B-1C0D-314B-825A-B2A3AE31468B}" srcOrd="0" destOrd="0" presId="urn:microsoft.com/office/officeart/2005/8/layout/cycle2"/>
    <dgm:cxn modelId="{D6C5A127-E9D3-2D4C-BD45-A883EABE2A7B}" type="presOf" srcId="{5FBA2776-39DC-0E4B-9E40-C5E0B011F368}" destId="{E105B11E-B274-ED49-8167-5F75E51091B1}" srcOrd="0" destOrd="0" presId="urn:microsoft.com/office/officeart/2005/8/layout/cycle2"/>
    <dgm:cxn modelId="{38F9BA47-D7E1-8A48-AC4F-5997E0B0B8F2}" srcId="{F8656D94-1D73-2546-AE28-9A5693A80026}" destId="{9E99DFFB-FC90-C04E-B4EC-38D9860E9346}" srcOrd="2" destOrd="0" parTransId="{54E1141A-6512-3A42-AD29-A35B51ED4271}" sibTransId="{EC12E6DF-5C84-AD46-A3A0-9D001287CDEB}"/>
    <dgm:cxn modelId="{C9E20C85-4C06-FF45-9B36-762F032AA6A6}" type="presOf" srcId="{F8656D94-1D73-2546-AE28-9A5693A80026}" destId="{DC26E21E-A3D2-F849-BBA1-6171ACCB0EFB}" srcOrd="0" destOrd="0" presId="urn:microsoft.com/office/officeart/2005/8/layout/cycle2"/>
    <dgm:cxn modelId="{F0A71186-64FA-3E4B-95F6-7FD01728F22D}" type="presOf" srcId="{EC12E6DF-5C84-AD46-A3A0-9D001287CDEB}" destId="{08DAC864-1A54-514E-BC37-06E832392DF9}" srcOrd="1" destOrd="0" presId="urn:microsoft.com/office/officeart/2005/8/layout/cycle2"/>
    <dgm:cxn modelId="{A458EB8A-1AEE-EB4F-9613-8DF58225803E}" srcId="{F8656D94-1D73-2546-AE28-9A5693A80026}" destId="{BE127E6D-7DF1-574E-B4FC-F7A045BCA4D7}" srcOrd="1" destOrd="0" parTransId="{32FD5D9A-A1A7-3743-97AD-37E4C0027AF3}" sibTransId="{9C70763A-6DD6-2742-8446-84BC3F9B2593}"/>
    <dgm:cxn modelId="{6E16429C-120E-624A-8D93-DE4CC75F303A}" srcId="{F8656D94-1D73-2546-AE28-9A5693A80026}" destId="{5371C21F-74EB-6040-974C-3FFB37EF9321}" srcOrd="0" destOrd="0" parTransId="{5E15402D-E38D-0C47-8F2B-1FAFD252D6C9}" sibTransId="{5FBA2776-39DC-0E4B-9E40-C5E0B011F368}"/>
    <dgm:cxn modelId="{B438DCAF-1617-0D4F-AC3F-D7810F5AED19}" type="presOf" srcId="{BE127E6D-7DF1-574E-B4FC-F7A045BCA4D7}" destId="{706DF25F-BFD2-0946-8F6B-A8674B4B1309}" srcOrd="0" destOrd="0" presId="urn:microsoft.com/office/officeart/2005/8/layout/cycle2"/>
    <dgm:cxn modelId="{6C96BACE-4233-0D4E-9C5B-91B51CE7FF8F}" type="presOf" srcId="{9C70763A-6DD6-2742-8446-84BC3F9B2593}" destId="{B596B277-A9B9-5E41-9395-BE9528FDA94B}" srcOrd="0" destOrd="0" presId="urn:microsoft.com/office/officeart/2005/8/layout/cycle2"/>
    <dgm:cxn modelId="{A6642ED0-9A0B-5E45-97C3-45F2C716799F}" type="presOf" srcId="{9C70763A-6DD6-2742-8446-84BC3F9B2593}" destId="{7851CE4F-08B1-D44E-93C1-BEE4DDECCBAD}" srcOrd="1" destOrd="0" presId="urn:microsoft.com/office/officeart/2005/8/layout/cycle2"/>
    <dgm:cxn modelId="{69197FD2-7EEB-5848-9C7E-864BD2811BD3}" type="presOf" srcId="{5FBA2776-39DC-0E4B-9E40-C5E0B011F368}" destId="{ADE75FA5-FEC4-224C-87A0-CA30C160A12E}" srcOrd="1" destOrd="0" presId="urn:microsoft.com/office/officeart/2005/8/layout/cycle2"/>
    <dgm:cxn modelId="{AA32BAE1-3124-F642-93F1-565F567682F6}" type="presOf" srcId="{9E99DFFB-FC90-C04E-B4EC-38D9860E9346}" destId="{7B9D85C4-F490-E94B-90E2-AF3A1AA9CC93}" srcOrd="0" destOrd="0" presId="urn:microsoft.com/office/officeart/2005/8/layout/cycle2"/>
    <dgm:cxn modelId="{F8EDCFE3-CE4D-CA4F-B54C-AC121DCC9BFD}" type="presOf" srcId="{5371C21F-74EB-6040-974C-3FFB37EF9321}" destId="{49D01B26-47E7-2040-BCAF-D0EF35389851}" srcOrd="0" destOrd="0" presId="urn:microsoft.com/office/officeart/2005/8/layout/cycle2"/>
    <dgm:cxn modelId="{3DF426C6-A84D-7144-B5CF-872270C0D28E}" type="presParOf" srcId="{DC26E21E-A3D2-F849-BBA1-6171ACCB0EFB}" destId="{49D01B26-47E7-2040-BCAF-D0EF35389851}" srcOrd="0" destOrd="0" presId="urn:microsoft.com/office/officeart/2005/8/layout/cycle2"/>
    <dgm:cxn modelId="{DFD1031E-5E5A-2046-8133-627050845EA5}" type="presParOf" srcId="{DC26E21E-A3D2-F849-BBA1-6171ACCB0EFB}" destId="{E105B11E-B274-ED49-8167-5F75E51091B1}" srcOrd="1" destOrd="0" presId="urn:microsoft.com/office/officeart/2005/8/layout/cycle2"/>
    <dgm:cxn modelId="{D191615C-D504-BB42-BFB1-DC6647A92877}" type="presParOf" srcId="{E105B11E-B274-ED49-8167-5F75E51091B1}" destId="{ADE75FA5-FEC4-224C-87A0-CA30C160A12E}" srcOrd="0" destOrd="0" presId="urn:microsoft.com/office/officeart/2005/8/layout/cycle2"/>
    <dgm:cxn modelId="{2AFB52A0-90E5-0C4F-B51C-65BB109D9AD9}" type="presParOf" srcId="{DC26E21E-A3D2-F849-BBA1-6171ACCB0EFB}" destId="{706DF25F-BFD2-0946-8F6B-A8674B4B1309}" srcOrd="2" destOrd="0" presId="urn:microsoft.com/office/officeart/2005/8/layout/cycle2"/>
    <dgm:cxn modelId="{6B18B2A7-D357-8347-86E7-F7F401D7F4BD}" type="presParOf" srcId="{DC26E21E-A3D2-F849-BBA1-6171ACCB0EFB}" destId="{B596B277-A9B9-5E41-9395-BE9528FDA94B}" srcOrd="3" destOrd="0" presId="urn:microsoft.com/office/officeart/2005/8/layout/cycle2"/>
    <dgm:cxn modelId="{9E2AE1DB-F292-CB4C-9870-61DAEDB4757D}" type="presParOf" srcId="{B596B277-A9B9-5E41-9395-BE9528FDA94B}" destId="{7851CE4F-08B1-D44E-93C1-BEE4DDECCBAD}" srcOrd="0" destOrd="0" presId="urn:microsoft.com/office/officeart/2005/8/layout/cycle2"/>
    <dgm:cxn modelId="{1CFA4E3D-81FC-964A-AE1F-841D2F76D09A}" type="presParOf" srcId="{DC26E21E-A3D2-F849-BBA1-6171ACCB0EFB}" destId="{7B9D85C4-F490-E94B-90E2-AF3A1AA9CC93}" srcOrd="4" destOrd="0" presId="urn:microsoft.com/office/officeart/2005/8/layout/cycle2"/>
    <dgm:cxn modelId="{D20B43E2-9D54-E147-9BB7-6C23C0308987}" type="presParOf" srcId="{DC26E21E-A3D2-F849-BBA1-6171ACCB0EFB}" destId="{2118D60B-1C0D-314B-825A-B2A3AE31468B}" srcOrd="5" destOrd="0" presId="urn:microsoft.com/office/officeart/2005/8/layout/cycle2"/>
    <dgm:cxn modelId="{1742C92F-4517-944C-A398-22558AAF39DC}" type="presParOf" srcId="{2118D60B-1C0D-314B-825A-B2A3AE31468B}" destId="{08DAC864-1A54-514E-BC37-06E832392D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656D94-1D73-2546-AE28-9A5693A80026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371C21F-74EB-6040-974C-3FFB37EF9321}">
      <dgm:prSet phldrT="[Testo]"/>
      <dgm:spPr/>
      <dgm:t>
        <a:bodyPr/>
        <a:lstStyle/>
        <a:p>
          <a:r>
            <a:rPr lang="it-IT" dirty="0"/>
            <a:t>Numero membri LC in calo</a:t>
          </a:r>
        </a:p>
      </dgm:t>
    </dgm:pt>
    <dgm:pt modelId="{5E15402D-E38D-0C47-8F2B-1FAFD252D6C9}" type="parTrans" cxnId="{6E16429C-120E-624A-8D93-DE4CC75F303A}">
      <dgm:prSet/>
      <dgm:spPr/>
      <dgm:t>
        <a:bodyPr/>
        <a:lstStyle/>
        <a:p>
          <a:endParaRPr lang="it-IT"/>
        </a:p>
      </dgm:t>
    </dgm:pt>
    <dgm:pt modelId="{5FBA2776-39DC-0E4B-9E40-C5E0B011F368}" type="sibTrans" cxnId="{6E16429C-120E-624A-8D93-DE4CC75F303A}">
      <dgm:prSet/>
      <dgm:spPr/>
      <dgm:t>
        <a:bodyPr/>
        <a:lstStyle/>
        <a:p>
          <a:endParaRPr lang="it-IT"/>
        </a:p>
      </dgm:t>
    </dgm:pt>
    <dgm:pt modelId="{BE127E6D-7DF1-574E-B4FC-F7A045BCA4D7}">
      <dgm:prSet phldrT="[Testo]"/>
      <dgm:spPr/>
      <dgm:t>
        <a:bodyPr/>
        <a:lstStyle/>
        <a:p>
          <a:r>
            <a:rPr lang="it-IT" dirty="0"/>
            <a:t>Non riusciamo ad organizzare eventi</a:t>
          </a:r>
        </a:p>
      </dgm:t>
    </dgm:pt>
    <dgm:pt modelId="{32FD5D9A-A1A7-3743-97AD-37E4C0027AF3}" type="parTrans" cxnId="{A458EB8A-1AEE-EB4F-9613-8DF58225803E}">
      <dgm:prSet/>
      <dgm:spPr/>
      <dgm:t>
        <a:bodyPr/>
        <a:lstStyle/>
        <a:p>
          <a:endParaRPr lang="it-IT"/>
        </a:p>
      </dgm:t>
    </dgm:pt>
    <dgm:pt modelId="{9C70763A-6DD6-2742-8446-84BC3F9B2593}" type="sibTrans" cxnId="{A458EB8A-1AEE-EB4F-9613-8DF58225803E}">
      <dgm:prSet/>
      <dgm:spPr/>
      <dgm:t>
        <a:bodyPr/>
        <a:lstStyle/>
        <a:p>
          <a:endParaRPr lang="it-IT"/>
        </a:p>
      </dgm:t>
    </dgm:pt>
    <dgm:pt modelId="{9E99DFFB-FC90-C04E-B4EC-38D9860E9346}">
      <dgm:prSet phldrT="[Testo]"/>
      <dgm:spPr/>
      <dgm:t>
        <a:bodyPr/>
        <a:lstStyle/>
        <a:p>
          <a:r>
            <a:rPr lang="it-IT" dirty="0"/>
            <a:t>Sempre meno persone si interessano ad AISF</a:t>
          </a:r>
        </a:p>
      </dgm:t>
    </dgm:pt>
    <dgm:pt modelId="{54E1141A-6512-3A42-AD29-A35B51ED4271}" type="parTrans" cxnId="{38F9BA47-D7E1-8A48-AC4F-5997E0B0B8F2}">
      <dgm:prSet/>
      <dgm:spPr/>
      <dgm:t>
        <a:bodyPr/>
        <a:lstStyle/>
        <a:p>
          <a:endParaRPr lang="it-IT"/>
        </a:p>
      </dgm:t>
    </dgm:pt>
    <dgm:pt modelId="{EC12E6DF-5C84-AD46-A3A0-9D001287CDEB}" type="sibTrans" cxnId="{38F9BA47-D7E1-8A48-AC4F-5997E0B0B8F2}">
      <dgm:prSet/>
      <dgm:spPr/>
      <dgm:t>
        <a:bodyPr/>
        <a:lstStyle/>
        <a:p>
          <a:endParaRPr lang="it-IT"/>
        </a:p>
      </dgm:t>
    </dgm:pt>
    <dgm:pt modelId="{DC26E21E-A3D2-F849-BBA1-6171ACCB0EFB}" type="pres">
      <dgm:prSet presAssocID="{F8656D94-1D73-2546-AE28-9A5693A80026}" presName="cycle" presStyleCnt="0">
        <dgm:presLayoutVars>
          <dgm:dir/>
          <dgm:resizeHandles val="exact"/>
        </dgm:presLayoutVars>
      </dgm:prSet>
      <dgm:spPr/>
    </dgm:pt>
    <dgm:pt modelId="{49D01B26-47E7-2040-BCAF-D0EF35389851}" type="pres">
      <dgm:prSet presAssocID="{5371C21F-74EB-6040-974C-3FFB37EF9321}" presName="node" presStyleLbl="node1" presStyleIdx="0" presStyleCnt="3">
        <dgm:presLayoutVars>
          <dgm:bulletEnabled val="1"/>
        </dgm:presLayoutVars>
      </dgm:prSet>
      <dgm:spPr/>
    </dgm:pt>
    <dgm:pt modelId="{E105B11E-B274-ED49-8167-5F75E51091B1}" type="pres">
      <dgm:prSet presAssocID="{5FBA2776-39DC-0E4B-9E40-C5E0B011F368}" presName="sibTrans" presStyleLbl="sibTrans2D1" presStyleIdx="0" presStyleCnt="3"/>
      <dgm:spPr/>
    </dgm:pt>
    <dgm:pt modelId="{ADE75FA5-FEC4-224C-87A0-CA30C160A12E}" type="pres">
      <dgm:prSet presAssocID="{5FBA2776-39DC-0E4B-9E40-C5E0B011F368}" presName="connectorText" presStyleLbl="sibTrans2D1" presStyleIdx="0" presStyleCnt="3"/>
      <dgm:spPr/>
    </dgm:pt>
    <dgm:pt modelId="{706DF25F-BFD2-0946-8F6B-A8674B4B1309}" type="pres">
      <dgm:prSet presAssocID="{BE127E6D-7DF1-574E-B4FC-F7A045BCA4D7}" presName="node" presStyleLbl="node1" presStyleIdx="1" presStyleCnt="3">
        <dgm:presLayoutVars>
          <dgm:bulletEnabled val="1"/>
        </dgm:presLayoutVars>
      </dgm:prSet>
      <dgm:spPr/>
    </dgm:pt>
    <dgm:pt modelId="{B596B277-A9B9-5E41-9395-BE9528FDA94B}" type="pres">
      <dgm:prSet presAssocID="{9C70763A-6DD6-2742-8446-84BC3F9B2593}" presName="sibTrans" presStyleLbl="sibTrans2D1" presStyleIdx="1" presStyleCnt="3"/>
      <dgm:spPr/>
    </dgm:pt>
    <dgm:pt modelId="{7851CE4F-08B1-D44E-93C1-BEE4DDECCBAD}" type="pres">
      <dgm:prSet presAssocID="{9C70763A-6DD6-2742-8446-84BC3F9B2593}" presName="connectorText" presStyleLbl="sibTrans2D1" presStyleIdx="1" presStyleCnt="3"/>
      <dgm:spPr/>
    </dgm:pt>
    <dgm:pt modelId="{7B9D85C4-F490-E94B-90E2-AF3A1AA9CC93}" type="pres">
      <dgm:prSet presAssocID="{9E99DFFB-FC90-C04E-B4EC-38D9860E9346}" presName="node" presStyleLbl="node1" presStyleIdx="2" presStyleCnt="3">
        <dgm:presLayoutVars>
          <dgm:bulletEnabled val="1"/>
        </dgm:presLayoutVars>
      </dgm:prSet>
      <dgm:spPr/>
    </dgm:pt>
    <dgm:pt modelId="{2118D60B-1C0D-314B-825A-B2A3AE31468B}" type="pres">
      <dgm:prSet presAssocID="{EC12E6DF-5C84-AD46-A3A0-9D001287CDEB}" presName="sibTrans" presStyleLbl="sibTrans2D1" presStyleIdx="2" presStyleCnt="3"/>
      <dgm:spPr/>
    </dgm:pt>
    <dgm:pt modelId="{08DAC864-1A54-514E-BC37-06E832392DF9}" type="pres">
      <dgm:prSet presAssocID="{EC12E6DF-5C84-AD46-A3A0-9D001287CDEB}" presName="connectorText" presStyleLbl="sibTrans2D1" presStyleIdx="2" presStyleCnt="3"/>
      <dgm:spPr/>
    </dgm:pt>
  </dgm:ptLst>
  <dgm:cxnLst>
    <dgm:cxn modelId="{2475E20B-B06B-4E43-A0F0-AACAC0525C47}" type="presOf" srcId="{EC12E6DF-5C84-AD46-A3A0-9D001287CDEB}" destId="{2118D60B-1C0D-314B-825A-B2A3AE31468B}" srcOrd="0" destOrd="0" presId="urn:microsoft.com/office/officeart/2005/8/layout/cycle2"/>
    <dgm:cxn modelId="{D6C5A127-E9D3-2D4C-BD45-A883EABE2A7B}" type="presOf" srcId="{5FBA2776-39DC-0E4B-9E40-C5E0B011F368}" destId="{E105B11E-B274-ED49-8167-5F75E51091B1}" srcOrd="0" destOrd="0" presId="urn:microsoft.com/office/officeart/2005/8/layout/cycle2"/>
    <dgm:cxn modelId="{38F9BA47-D7E1-8A48-AC4F-5997E0B0B8F2}" srcId="{F8656D94-1D73-2546-AE28-9A5693A80026}" destId="{9E99DFFB-FC90-C04E-B4EC-38D9860E9346}" srcOrd="2" destOrd="0" parTransId="{54E1141A-6512-3A42-AD29-A35B51ED4271}" sibTransId="{EC12E6DF-5C84-AD46-A3A0-9D001287CDEB}"/>
    <dgm:cxn modelId="{C9E20C85-4C06-FF45-9B36-762F032AA6A6}" type="presOf" srcId="{F8656D94-1D73-2546-AE28-9A5693A80026}" destId="{DC26E21E-A3D2-F849-BBA1-6171ACCB0EFB}" srcOrd="0" destOrd="0" presId="urn:microsoft.com/office/officeart/2005/8/layout/cycle2"/>
    <dgm:cxn modelId="{F0A71186-64FA-3E4B-95F6-7FD01728F22D}" type="presOf" srcId="{EC12E6DF-5C84-AD46-A3A0-9D001287CDEB}" destId="{08DAC864-1A54-514E-BC37-06E832392DF9}" srcOrd="1" destOrd="0" presId="urn:microsoft.com/office/officeart/2005/8/layout/cycle2"/>
    <dgm:cxn modelId="{A458EB8A-1AEE-EB4F-9613-8DF58225803E}" srcId="{F8656D94-1D73-2546-AE28-9A5693A80026}" destId="{BE127E6D-7DF1-574E-B4FC-F7A045BCA4D7}" srcOrd="1" destOrd="0" parTransId="{32FD5D9A-A1A7-3743-97AD-37E4C0027AF3}" sibTransId="{9C70763A-6DD6-2742-8446-84BC3F9B2593}"/>
    <dgm:cxn modelId="{6E16429C-120E-624A-8D93-DE4CC75F303A}" srcId="{F8656D94-1D73-2546-AE28-9A5693A80026}" destId="{5371C21F-74EB-6040-974C-3FFB37EF9321}" srcOrd="0" destOrd="0" parTransId="{5E15402D-E38D-0C47-8F2B-1FAFD252D6C9}" sibTransId="{5FBA2776-39DC-0E4B-9E40-C5E0B011F368}"/>
    <dgm:cxn modelId="{B438DCAF-1617-0D4F-AC3F-D7810F5AED19}" type="presOf" srcId="{BE127E6D-7DF1-574E-B4FC-F7A045BCA4D7}" destId="{706DF25F-BFD2-0946-8F6B-A8674B4B1309}" srcOrd="0" destOrd="0" presId="urn:microsoft.com/office/officeart/2005/8/layout/cycle2"/>
    <dgm:cxn modelId="{6C96BACE-4233-0D4E-9C5B-91B51CE7FF8F}" type="presOf" srcId="{9C70763A-6DD6-2742-8446-84BC3F9B2593}" destId="{B596B277-A9B9-5E41-9395-BE9528FDA94B}" srcOrd="0" destOrd="0" presId="urn:microsoft.com/office/officeart/2005/8/layout/cycle2"/>
    <dgm:cxn modelId="{A6642ED0-9A0B-5E45-97C3-45F2C716799F}" type="presOf" srcId="{9C70763A-6DD6-2742-8446-84BC3F9B2593}" destId="{7851CE4F-08B1-D44E-93C1-BEE4DDECCBAD}" srcOrd="1" destOrd="0" presId="urn:microsoft.com/office/officeart/2005/8/layout/cycle2"/>
    <dgm:cxn modelId="{69197FD2-7EEB-5848-9C7E-864BD2811BD3}" type="presOf" srcId="{5FBA2776-39DC-0E4B-9E40-C5E0B011F368}" destId="{ADE75FA5-FEC4-224C-87A0-CA30C160A12E}" srcOrd="1" destOrd="0" presId="urn:microsoft.com/office/officeart/2005/8/layout/cycle2"/>
    <dgm:cxn modelId="{AA32BAE1-3124-F642-93F1-565F567682F6}" type="presOf" srcId="{9E99DFFB-FC90-C04E-B4EC-38D9860E9346}" destId="{7B9D85C4-F490-E94B-90E2-AF3A1AA9CC93}" srcOrd="0" destOrd="0" presId="urn:microsoft.com/office/officeart/2005/8/layout/cycle2"/>
    <dgm:cxn modelId="{F8EDCFE3-CE4D-CA4F-B54C-AC121DCC9BFD}" type="presOf" srcId="{5371C21F-74EB-6040-974C-3FFB37EF9321}" destId="{49D01B26-47E7-2040-BCAF-D0EF35389851}" srcOrd="0" destOrd="0" presId="urn:microsoft.com/office/officeart/2005/8/layout/cycle2"/>
    <dgm:cxn modelId="{3DF426C6-A84D-7144-B5CF-872270C0D28E}" type="presParOf" srcId="{DC26E21E-A3D2-F849-BBA1-6171ACCB0EFB}" destId="{49D01B26-47E7-2040-BCAF-D0EF35389851}" srcOrd="0" destOrd="0" presId="urn:microsoft.com/office/officeart/2005/8/layout/cycle2"/>
    <dgm:cxn modelId="{DFD1031E-5E5A-2046-8133-627050845EA5}" type="presParOf" srcId="{DC26E21E-A3D2-F849-BBA1-6171ACCB0EFB}" destId="{E105B11E-B274-ED49-8167-5F75E51091B1}" srcOrd="1" destOrd="0" presId="urn:microsoft.com/office/officeart/2005/8/layout/cycle2"/>
    <dgm:cxn modelId="{D191615C-D504-BB42-BFB1-DC6647A92877}" type="presParOf" srcId="{E105B11E-B274-ED49-8167-5F75E51091B1}" destId="{ADE75FA5-FEC4-224C-87A0-CA30C160A12E}" srcOrd="0" destOrd="0" presId="urn:microsoft.com/office/officeart/2005/8/layout/cycle2"/>
    <dgm:cxn modelId="{2AFB52A0-90E5-0C4F-B51C-65BB109D9AD9}" type="presParOf" srcId="{DC26E21E-A3D2-F849-BBA1-6171ACCB0EFB}" destId="{706DF25F-BFD2-0946-8F6B-A8674B4B1309}" srcOrd="2" destOrd="0" presId="urn:microsoft.com/office/officeart/2005/8/layout/cycle2"/>
    <dgm:cxn modelId="{6B18B2A7-D357-8347-86E7-F7F401D7F4BD}" type="presParOf" srcId="{DC26E21E-A3D2-F849-BBA1-6171ACCB0EFB}" destId="{B596B277-A9B9-5E41-9395-BE9528FDA94B}" srcOrd="3" destOrd="0" presId="urn:microsoft.com/office/officeart/2005/8/layout/cycle2"/>
    <dgm:cxn modelId="{9E2AE1DB-F292-CB4C-9870-61DAEDB4757D}" type="presParOf" srcId="{B596B277-A9B9-5E41-9395-BE9528FDA94B}" destId="{7851CE4F-08B1-D44E-93C1-BEE4DDECCBAD}" srcOrd="0" destOrd="0" presId="urn:microsoft.com/office/officeart/2005/8/layout/cycle2"/>
    <dgm:cxn modelId="{1CFA4E3D-81FC-964A-AE1F-841D2F76D09A}" type="presParOf" srcId="{DC26E21E-A3D2-F849-BBA1-6171ACCB0EFB}" destId="{7B9D85C4-F490-E94B-90E2-AF3A1AA9CC93}" srcOrd="4" destOrd="0" presId="urn:microsoft.com/office/officeart/2005/8/layout/cycle2"/>
    <dgm:cxn modelId="{D20B43E2-9D54-E147-9BB7-6C23C0308987}" type="presParOf" srcId="{DC26E21E-A3D2-F849-BBA1-6171ACCB0EFB}" destId="{2118D60B-1C0D-314B-825A-B2A3AE31468B}" srcOrd="5" destOrd="0" presId="urn:microsoft.com/office/officeart/2005/8/layout/cycle2"/>
    <dgm:cxn modelId="{1742C92F-4517-944C-A398-22558AAF39DC}" type="presParOf" srcId="{2118D60B-1C0D-314B-825A-B2A3AE31468B}" destId="{08DAC864-1A54-514E-BC37-06E832392D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3883C3-561F-1247-A07F-B3C85CB60099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C476D24-93FC-674A-9B99-5F8EFA65F1A6}">
      <dgm:prSet phldrT="[Testo]"/>
      <dgm:spPr/>
      <dgm:t>
        <a:bodyPr/>
        <a:lstStyle/>
        <a:p>
          <a:r>
            <a:rPr lang="it-IT" dirty="0"/>
            <a:t>Coinvolgimento</a:t>
          </a:r>
        </a:p>
      </dgm:t>
    </dgm:pt>
    <dgm:pt modelId="{7386208C-EC34-6749-BD2E-92734A2E7E5C}" type="parTrans" cxnId="{5E616EED-707D-0846-A625-654A723FFC2C}">
      <dgm:prSet/>
      <dgm:spPr/>
      <dgm:t>
        <a:bodyPr/>
        <a:lstStyle/>
        <a:p>
          <a:endParaRPr lang="it-IT"/>
        </a:p>
      </dgm:t>
    </dgm:pt>
    <dgm:pt modelId="{1A9F4752-8B12-7349-98BD-566C6856BE3F}" type="sibTrans" cxnId="{5E616EED-707D-0846-A625-654A723FFC2C}">
      <dgm:prSet/>
      <dgm:spPr/>
      <dgm:t>
        <a:bodyPr/>
        <a:lstStyle/>
        <a:p>
          <a:endParaRPr lang="it-IT"/>
        </a:p>
      </dgm:t>
    </dgm:pt>
    <dgm:pt modelId="{417E4A6C-BC1D-D642-8E6C-50414C821767}">
      <dgm:prSet phldrT="[Testo]"/>
      <dgm:spPr/>
      <dgm:t>
        <a:bodyPr/>
        <a:lstStyle/>
        <a:p>
          <a:r>
            <a:rPr lang="it-IT" dirty="0"/>
            <a:t>Mirato!</a:t>
          </a:r>
        </a:p>
      </dgm:t>
    </dgm:pt>
    <dgm:pt modelId="{206E9024-8C73-E440-ABD4-E4F41F3C0021}" type="parTrans" cxnId="{0EE3DEEC-55DF-C246-9550-6D658B05A3B0}">
      <dgm:prSet/>
      <dgm:spPr/>
      <dgm:t>
        <a:bodyPr/>
        <a:lstStyle/>
        <a:p>
          <a:endParaRPr lang="it-IT"/>
        </a:p>
      </dgm:t>
    </dgm:pt>
    <dgm:pt modelId="{86BAE543-6692-1340-ADE0-943250D69544}" type="sibTrans" cxnId="{0EE3DEEC-55DF-C246-9550-6D658B05A3B0}">
      <dgm:prSet/>
      <dgm:spPr/>
      <dgm:t>
        <a:bodyPr/>
        <a:lstStyle/>
        <a:p>
          <a:endParaRPr lang="it-IT"/>
        </a:p>
      </dgm:t>
    </dgm:pt>
    <dgm:pt modelId="{4D7B2A73-30B7-8A4B-B9BC-F1E68BC2B11D}">
      <dgm:prSet phldrT="[Testo]"/>
      <dgm:spPr/>
      <dgm:t>
        <a:bodyPr/>
        <a:lstStyle/>
        <a:p>
          <a:r>
            <a:rPr lang="it-IT" dirty="0"/>
            <a:t>Matricole</a:t>
          </a:r>
        </a:p>
      </dgm:t>
    </dgm:pt>
    <dgm:pt modelId="{A336F0ED-608A-CD4D-9474-4DF9563104F9}" type="parTrans" cxnId="{5E29ACCE-57DD-384E-8E51-BD99C3D2F225}">
      <dgm:prSet/>
      <dgm:spPr/>
      <dgm:t>
        <a:bodyPr/>
        <a:lstStyle/>
        <a:p>
          <a:endParaRPr lang="it-IT"/>
        </a:p>
      </dgm:t>
    </dgm:pt>
    <dgm:pt modelId="{CA61D41D-68B4-CB40-A03B-F41D3EAF2DAA}" type="sibTrans" cxnId="{5E29ACCE-57DD-384E-8E51-BD99C3D2F225}">
      <dgm:prSet/>
      <dgm:spPr/>
      <dgm:t>
        <a:bodyPr/>
        <a:lstStyle/>
        <a:p>
          <a:endParaRPr lang="it-IT"/>
        </a:p>
      </dgm:t>
    </dgm:pt>
    <dgm:pt modelId="{8DDD10CD-5143-284C-A458-3796D3E0935B}">
      <dgm:prSet phldrT="[Testo]"/>
      <dgm:spPr/>
      <dgm:t>
        <a:bodyPr/>
        <a:lstStyle/>
        <a:p>
          <a:r>
            <a:rPr lang="it-IT" dirty="0"/>
            <a:t>«Meno giovani»</a:t>
          </a:r>
        </a:p>
      </dgm:t>
    </dgm:pt>
    <dgm:pt modelId="{F4C6FB75-5E9D-4B43-A0D3-46974C253BF9}" type="parTrans" cxnId="{0D62CE11-632D-8A42-B7BC-3C8E6F8A47CA}">
      <dgm:prSet/>
      <dgm:spPr/>
      <dgm:t>
        <a:bodyPr/>
        <a:lstStyle/>
        <a:p>
          <a:endParaRPr lang="it-IT"/>
        </a:p>
      </dgm:t>
    </dgm:pt>
    <dgm:pt modelId="{043DE4E7-5D98-A949-9ED3-1362FEF02676}" type="sibTrans" cxnId="{0D62CE11-632D-8A42-B7BC-3C8E6F8A47CA}">
      <dgm:prSet/>
      <dgm:spPr/>
      <dgm:t>
        <a:bodyPr/>
        <a:lstStyle/>
        <a:p>
          <a:endParaRPr lang="it-IT"/>
        </a:p>
      </dgm:t>
    </dgm:pt>
    <dgm:pt modelId="{8247285D-3EF0-9F46-AF96-30BA3B1A59BF}">
      <dgm:prSet phldrT="[Testo]"/>
      <dgm:spPr/>
      <dgm:t>
        <a:bodyPr/>
        <a:lstStyle/>
        <a:p>
          <a:r>
            <a:rPr lang="it-IT" dirty="0"/>
            <a:t>Per tutti</a:t>
          </a:r>
        </a:p>
      </dgm:t>
    </dgm:pt>
    <dgm:pt modelId="{D069C939-41CB-A147-BAC1-7D53C1C1F9DF}" type="parTrans" cxnId="{C3E84762-63D9-EB48-9CA2-ACA081582EEE}">
      <dgm:prSet/>
      <dgm:spPr/>
      <dgm:t>
        <a:bodyPr/>
        <a:lstStyle/>
        <a:p>
          <a:endParaRPr lang="it-IT"/>
        </a:p>
      </dgm:t>
    </dgm:pt>
    <dgm:pt modelId="{6C7DD35F-9C95-2647-87B9-4647E84F76FD}" type="sibTrans" cxnId="{C3E84762-63D9-EB48-9CA2-ACA081582EEE}">
      <dgm:prSet/>
      <dgm:spPr/>
      <dgm:t>
        <a:bodyPr/>
        <a:lstStyle/>
        <a:p>
          <a:endParaRPr lang="it-IT"/>
        </a:p>
      </dgm:t>
    </dgm:pt>
    <dgm:pt modelId="{A5B8AF30-BD81-2944-B8CE-F750037BD3DB}">
      <dgm:prSet phldrT="[Testo]"/>
      <dgm:spPr/>
      <dgm:t>
        <a:bodyPr/>
        <a:lstStyle/>
        <a:p>
          <a:r>
            <a:rPr lang="it-IT" dirty="0"/>
            <a:t>Quizzoni</a:t>
          </a:r>
        </a:p>
      </dgm:t>
    </dgm:pt>
    <dgm:pt modelId="{0C9DACF7-DB0C-5941-B0DB-50EE4AA5F6EC}" type="parTrans" cxnId="{CA819FC1-5F38-E143-8574-933B9D6A9071}">
      <dgm:prSet/>
      <dgm:spPr/>
      <dgm:t>
        <a:bodyPr/>
        <a:lstStyle/>
        <a:p>
          <a:endParaRPr lang="it-IT"/>
        </a:p>
      </dgm:t>
    </dgm:pt>
    <dgm:pt modelId="{285EE2CD-2041-7345-A77C-767766D7F914}" type="sibTrans" cxnId="{CA819FC1-5F38-E143-8574-933B9D6A9071}">
      <dgm:prSet/>
      <dgm:spPr/>
      <dgm:t>
        <a:bodyPr/>
        <a:lstStyle/>
        <a:p>
          <a:endParaRPr lang="it-IT"/>
        </a:p>
      </dgm:t>
    </dgm:pt>
    <dgm:pt modelId="{BCE9162F-BDF0-7F4B-BD51-3A38400FBA27}">
      <dgm:prSet/>
      <dgm:spPr/>
      <dgm:t>
        <a:bodyPr/>
        <a:lstStyle/>
        <a:p>
          <a:r>
            <a:rPr lang="it-IT" dirty="0"/>
            <a:t>Corsi (</a:t>
          </a:r>
          <a:r>
            <a:rPr lang="it-IT" dirty="0" err="1"/>
            <a:t>LaTeX</a:t>
          </a:r>
          <a:r>
            <a:rPr lang="it-IT" dirty="0"/>
            <a:t>, ...)</a:t>
          </a:r>
        </a:p>
      </dgm:t>
    </dgm:pt>
    <dgm:pt modelId="{1996DB82-FDF9-5045-A9A9-AA5A41FC9F73}" type="parTrans" cxnId="{EA1E0557-5D54-F54B-82D8-17810C433929}">
      <dgm:prSet/>
      <dgm:spPr/>
      <dgm:t>
        <a:bodyPr/>
        <a:lstStyle/>
        <a:p>
          <a:endParaRPr lang="it-IT"/>
        </a:p>
      </dgm:t>
    </dgm:pt>
    <dgm:pt modelId="{F89DA124-5359-E34B-8560-B449A96298CD}" type="sibTrans" cxnId="{EA1E0557-5D54-F54B-82D8-17810C433929}">
      <dgm:prSet/>
      <dgm:spPr/>
      <dgm:t>
        <a:bodyPr/>
        <a:lstStyle/>
        <a:p>
          <a:endParaRPr lang="it-IT"/>
        </a:p>
      </dgm:t>
    </dgm:pt>
    <dgm:pt modelId="{E3B8D858-FF6B-E84F-A163-0B3EDE9CEC0C}">
      <dgm:prSet/>
      <dgm:spPr/>
      <dgm:t>
        <a:bodyPr/>
        <a:lstStyle/>
        <a:p>
          <a:r>
            <a:rPr lang="it-IT" dirty="0"/>
            <a:t>Banchetti di presentazione</a:t>
          </a:r>
        </a:p>
      </dgm:t>
    </dgm:pt>
    <dgm:pt modelId="{CAE45A42-4BBB-9740-BE32-388B1ECD9BEB}" type="parTrans" cxnId="{44BD593A-4E22-684D-A804-2376EDB46F9A}">
      <dgm:prSet/>
      <dgm:spPr/>
      <dgm:t>
        <a:bodyPr/>
        <a:lstStyle/>
        <a:p>
          <a:endParaRPr lang="it-IT"/>
        </a:p>
      </dgm:t>
    </dgm:pt>
    <dgm:pt modelId="{E6EB5D21-9943-A14C-9B7A-DE6AE51E16FD}" type="sibTrans" cxnId="{44BD593A-4E22-684D-A804-2376EDB46F9A}">
      <dgm:prSet/>
      <dgm:spPr/>
      <dgm:t>
        <a:bodyPr/>
        <a:lstStyle/>
        <a:p>
          <a:endParaRPr lang="it-IT"/>
        </a:p>
      </dgm:t>
    </dgm:pt>
    <dgm:pt modelId="{385751FA-8AC9-2C4C-BC68-7FAC0EA9BC46}">
      <dgm:prSet/>
      <dgm:spPr/>
      <dgm:t>
        <a:bodyPr/>
        <a:lstStyle/>
        <a:p>
          <a:r>
            <a:rPr lang="it-IT" dirty="0"/>
            <a:t>Tesi al pubblico</a:t>
          </a:r>
        </a:p>
      </dgm:t>
    </dgm:pt>
    <dgm:pt modelId="{CF75781F-AE6B-FE48-9BA8-C8EAF97F502C}" type="parTrans" cxnId="{2FAA8DC4-D350-374D-A66D-924393DA0D1D}">
      <dgm:prSet/>
      <dgm:spPr/>
      <dgm:t>
        <a:bodyPr/>
        <a:lstStyle/>
        <a:p>
          <a:endParaRPr lang="it-IT"/>
        </a:p>
      </dgm:t>
    </dgm:pt>
    <dgm:pt modelId="{D537A2AC-AE7C-854A-BAE5-67F2E89A59D2}" type="sibTrans" cxnId="{2FAA8DC4-D350-374D-A66D-924393DA0D1D}">
      <dgm:prSet/>
      <dgm:spPr/>
      <dgm:t>
        <a:bodyPr/>
        <a:lstStyle/>
        <a:p>
          <a:endParaRPr lang="it-IT"/>
        </a:p>
      </dgm:t>
    </dgm:pt>
    <dgm:pt modelId="{580D5AB7-6B90-1945-A7D4-5316383B509D}">
      <dgm:prSet/>
      <dgm:spPr/>
      <dgm:t>
        <a:bodyPr/>
        <a:lstStyle/>
        <a:p>
          <a:r>
            <a:rPr lang="it-IT" dirty="0"/>
            <a:t>Aperitivi scientifici</a:t>
          </a:r>
        </a:p>
      </dgm:t>
    </dgm:pt>
    <dgm:pt modelId="{21FA20FA-6880-4B4E-BA28-865B89FCA6A6}" type="parTrans" cxnId="{98F79048-3D83-8E40-9EEA-600BE6670932}">
      <dgm:prSet/>
      <dgm:spPr/>
      <dgm:t>
        <a:bodyPr/>
        <a:lstStyle/>
        <a:p>
          <a:endParaRPr lang="it-IT"/>
        </a:p>
      </dgm:t>
    </dgm:pt>
    <dgm:pt modelId="{4AFADC6D-1B06-034D-BA51-6ECEC760A55E}" type="sibTrans" cxnId="{98F79048-3D83-8E40-9EEA-600BE6670932}">
      <dgm:prSet/>
      <dgm:spPr/>
      <dgm:t>
        <a:bodyPr/>
        <a:lstStyle/>
        <a:p>
          <a:endParaRPr lang="it-IT"/>
        </a:p>
      </dgm:t>
    </dgm:pt>
    <dgm:pt modelId="{0BAE20E9-8EAA-AB44-B3E4-86631111A70D}">
      <dgm:prSet/>
      <dgm:spPr/>
      <dgm:t>
        <a:bodyPr/>
        <a:lstStyle/>
        <a:p>
          <a:r>
            <a:rPr lang="it-IT" dirty="0"/>
            <a:t>Divulgazione</a:t>
          </a:r>
        </a:p>
      </dgm:t>
    </dgm:pt>
    <dgm:pt modelId="{51C8BE0E-581B-3642-9D8D-09B8B3D39511}" type="parTrans" cxnId="{E487C0EE-48B2-C24D-8E11-6E659DB5EF12}">
      <dgm:prSet/>
      <dgm:spPr/>
      <dgm:t>
        <a:bodyPr/>
        <a:lstStyle/>
        <a:p>
          <a:endParaRPr lang="it-IT"/>
        </a:p>
      </dgm:t>
    </dgm:pt>
    <dgm:pt modelId="{F072A838-E703-0344-97AC-1EAB79891F0E}" type="sibTrans" cxnId="{E487C0EE-48B2-C24D-8E11-6E659DB5EF12}">
      <dgm:prSet/>
      <dgm:spPr/>
      <dgm:t>
        <a:bodyPr/>
        <a:lstStyle/>
        <a:p>
          <a:endParaRPr lang="it-IT"/>
        </a:p>
      </dgm:t>
    </dgm:pt>
    <dgm:pt modelId="{34999659-36F4-9F49-A031-3AD9ADA2C64A}">
      <dgm:prSet/>
      <dgm:spPr/>
      <dgm:t>
        <a:bodyPr/>
        <a:lstStyle/>
        <a:p>
          <a:r>
            <a:rPr lang="it-IT" dirty="0"/>
            <a:t>Attività in Dipartimento</a:t>
          </a:r>
        </a:p>
      </dgm:t>
    </dgm:pt>
    <dgm:pt modelId="{8D94EF5E-FB40-AB4B-A59C-2A002E0DC42A}" type="parTrans" cxnId="{670597F9-508F-AF45-A99F-262562465EA5}">
      <dgm:prSet/>
      <dgm:spPr/>
      <dgm:t>
        <a:bodyPr/>
        <a:lstStyle/>
        <a:p>
          <a:endParaRPr lang="it-IT"/>
        </a:p>
      </dgm:t>
    </dgm:pt>
    <dgm:pt modelId="{9A697BC4-F724-9A48-98EA-BC7DC9FBC381}" type="sibTrans" cxnId="{670597F9-508F-AF45-A99F-262562465EA5}">
      <dgm:prSet/>
      <dgm:spPr/>
      <dgm:t>
        <a:bodyPr/>
        <a:lstStyle/>
        <a:p>
          <a:endParaRPr lang="it-IT"/>
        </a:p>
      </dgm:t>
    </dgm:pt>
    <dgm:pt modelId="{1DE519FE-EF86-5846-AFE0-24A6B49847F7}" type="pres">
      <dgm:prSet presAssocID="{B43883C3-561F-1247-A07F-B3C85CB600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B0D02BD-A917-1B42-8445-7046A7772AEF}" type="pres">
      <dgm:prSet presAssocID="{3C476D24-93FC-674A-9B99-5F8EFA65F1A6}" presName="hierRoot1" presStyleCnt="0"/>
      <dgm:spPr/>
    </dgm:pt>
    <dgm:pt modelId="{E45E3B32-85BA-D340-BC0C-5C02716FFF20}" type="pres">
      <dgm:prSet presAssocID="{3C476D24-93FC-674A-9B99-5F8EFA65F1A6}" presName="composite" presStyleCnt="0"/>
      <dgm:spPr/>
    </dgm:pt>
    <dgm:pt modelId="{99B4C2C6-D071-4A42-8465-42D0309CD260}" type="pres">
      <dgm:prSet presAssocID="{3C476D24-93FC-674A-9B99-5F8EFA65F1A6}" presName="background" presStyleLbl="node0" presStyleIdx="0" presStyleCnt="1"/>
      <dgm:spPr/>
    </dgm:pt>
    <dgm:pt modelId="{9796E2EA-A15E-264F-9A70-A61046A7D431}" type="pres">
      <dgm:prSet presAssocID="{3C476D24-93FC-674A-9B99-5F8EFA65F1A6}" presName="text" presStyleLbl="fgAcc0" presStyleIdx="0" presStyleCnt="1">
        <dgm:presLayoutVars>
          <dgm:chPref val="3"/>
        </dgm:presLayoutVars>
      </dgm:prSet>
      <dgm:spPr/>
    </dgm:pt>
    <dgm:pt modelId="{3932AEB2-13E0-4C4F-9274-D611C1479EEE}" type="pres">
      <dgm:prSet presAssocID="{3C476D24-93FC-674A-9B99-5F8EFA65F1A6}" presName="hierChild2" presStyleCnt="0"/>
      <dgm:spPr/>
    </dgm:pt>
    <dgm:pt modelId="{0D6CB853-B8D1-C74C-AC54-672ECA473AE0}" type="pres">
      <dgm:prSet presAssocID="{206E9024-8C73-E440-ABD4-E4F41F3C0021}" presName="Name10" presStyleLbl="parChTrans1D2" presStyleIdx="0" presStyleCnt="2"/>
      <dgm:spPr/>
    </dgm:pt>
    <dgm:pt modelId="{2D452FB9-B26C-7A46-992F-98A872EF3980}" type="pres">
      <dgm:prSet presAssocID="{417E4A6C-BC1D-D642-8E6C-50414C821767}" presName="hierRoot2" presStyleCnt="0"/>
      <dgm:spPr/>
    </dgm:pt>
    <dgm:pt modelId="{4E66C0AD-AFCE-5E48-BEC4-4CC2D4FDC17D}" type="pres">
      <dgm:prSet presAssocID="{417E4A6C-BC1D-D642-8E6C-50414C821767}" presName="composite2" presStyleCnt="0"/>
      <dgm:spPr/>
    </dgm:pt>
    <dgm:pt modelId="{9A32A95A-9B03-9243-AE0C-A004B4384F58}" type="pres">
      <dgm:prSet presAssocID="{417E4A6C-BC1D-D642-8E6C-50414C821767}" presName="background2" presStyleLbl="node2" presStyleIdx="0" presStyleCnt="2"/>
      <dgm:spPr/>
    </dgm:pt>
    <dgm:pt modelId="{3371EF34-46BF-5346-85EB-1D77664C60AE}" type="pres">
      <dgm:prSet presAssocID="{417E4A6C-BC1D-D642-8E6C-50414C821767}" presName="text2" presStyleLbl="fgAcc2" presStyleIdx="0" presStyleCnt="2">
        <dgm:presLayoutVars>
          <dgm:chPref val="3"/>
        </dgm:presLayoutVars>
      </dgm:prSet>
      <dgm:spPr/>
    </dgm:pt>
    <dgm:pt modelId="{0124EC17-6FD5-C04F-988A-D039A96F936C}" type="pres">
      <dgm:prSet presAssocID="{417E4A6C-BC1D-D642-8E6C-50414C821767}" presName="hierChild3" presStyleCnt="0"/>
      <dgm:spPr/>
    </dgm:pt>
    <dgm:pt modelId="{C1A2965A-C5DB-9B4E-938D-115F7FB855C3}" type="pres">
      <dgm:prSet presAssocID="{A336F0ED-608A-CD4D-9474-4DF9563104F9}" presName="Name17" presStyleLbl="parChTrans1D3" presStyleIdx="0" presStyleCnt="5"/>
      <dgm:spPr/>
    </dgm:pt>
    <dgm:pt modelId="{1EFE7F0C-42FD-A741-BB54-42413056BD78}" type="pres">
      <dgm:prSet presAssocID="{4D7B2A73-30B7-8A4B-B9BC-F1E68BC2B11D}" presName="hierRoot3" presStyleCnt="0"/>
      <dgm:spPr/>
    </dgm:pt>
    <dgm:pt modelId="{07A7FC7E-ECD8-6C46-9A49-EB1F7A8412D4}" type="pres">
      <dgm:prSet presAssocID="{4D7B2A73-30B7-8A4B-B9BC-F1E68BC2B11D}" presName="composite3" presStyleCnt="0"/>
      <dgm:spPr/>
    </dgm:pt>
    <dgm:pt modelId="{D8E2D477-EC85-FA45-A698-D4B33E56BF07}" type="pres">
      <dgm:prSet presAssocID="{4D7B2A73-30B7-8A4B-B9BC-F1E68BC2B11D}" presName="background3" presStyleLbl="node3" presStyleIdx="0" presStyleCnt="5"/>
      <dgm:spPr/>
    </dgm:pt>
    <dgm:pt modelId="{41826B60-F935-6043-8BA4-BF78C386FEFA}" type="pres">
      <dgm:prSet presAssocID="{4D7B2A73-30B7-8A4B-B9BC-F1E68BC2B11D}" presName="text3" presStyleLbl="fgAcc3" presStyleIdx="0" presStyleCnt="5">
        <dgm:presLayoutVars>
          <dgm:chPref val="3"/>
        </dgm:presLayoutVars>
      </dgm:prSet>
      <dgm:spPr/>
    </dgm:pt>
    <dgm:pt modelId="{0C1FFF72-824B-5949-8714-4E08626F1D60}" type="pres">
      <dgm:prSet presAssocID="{4D7B2A73-30B7-8A4B-B9BC-F1E68BC2B11D}" presName="hierChild4" presStyleCnt="0"/>
      <dgm:spPr/>
    </dgm:pt>
    <dgm:pt modelId="{717E0AE2-6EFC-924A-B8AD-E47521099011}" type="pres">
      <dgm:prSet presAssocID="{1996DB82-FDF9-5045-A9A9-AA5A41FC9F73}" presName="Name23" presStyleLbl="parChTrans1D4" presStyleIdx="0" presStyleCnt="4"/>
      <dgm:spPr/>
    </dgm:pt>
    <dgm:pt modelId="{D40E0F99-C3D7-9B49-A525-FB1F7F364B72}" type="pres">
      <dgm:prSet presAssocID="{BCE9162F-BDF0-7F4B-BD51-3A38400FBA27}" presName="hierRoot4" presStyleCnt="0"/>
      <dgm:spPr/>
    </dgm:pt>
    <dgm:pt modelId="{30FDFC1C-9D8E-434B-BA02-BFC50940DC24}" type="pres">
      <dgm:prSet presAssocID="{BCE9162F-BDF0-7F4B-BD51-3A38400FBA27}" presName="composite4" presStyleCnt="0"/>
      <dgm:spPr/>
    </dgm:pt>
    <dgm:pt modelId="{39076C66-DEB3-BD40-924D-4AB4C39FDA15}" type="pres">
      <dgm:prSet presAssocID="{BCE9162F-BDF0-7F4B-BD51-3A38400FBA27}" presName="background4" presStyleLbl="node4" presStyleIdx="0" presStyleCnt="4"/>
      <dgm:spPr/>
    </dgm:pt>
    <dgm:pt modelId="{E11E7959-0C4F-6E4E-B4FB-B3EDA79E80E5}" type="pres">
      <dgm:prSet presAssocID="{BCE9162F-BDF0-7F4B-BD51-3A38400FBA27}" presName="text4" presStyleLbl="fgAcc4" presStyleIdx="0" presStyleCnt="4">
        <dgm:presLayoutVars>
          <dgm:chPref val="3"/>
        </dgm:presLayoutVars>
      </dgm:prSet>
      <dgm:spPr/>
    </dgm:pt>
    <dgm:pt modelId="{49C1A006-7210-6D4A-8193-C5DC9B0B45B2}" type="pres">
      <dgm:prSet presAssocID="{BCE9162F-BDF0-7F4B-BD51-3A38400FBA27}" presName="hierChild5" presStyleCnt="0"/>
      <dgm:spPr/>
    </dgm:pt>
    <dgm:pt modelId="{B65B9294-771F-1C40-BB31-4D384C3FBF9F}" type="pres">
      <dgm:prSet presAssocID="{CAE45A42-4BBB-9740-BE32-388B1ECD9BEB}" presName="Name23" presStyleLbl="parChTrans1D4" presStyleIdx="1" presStyleCnt="4"/>
      <dgm:spPr/>
    </dgm:pt>
    <dgm:pt modelId="{7C467085-78BD-A044-86F8-90C1734517BF}" type="pres">
      <dgm:prSet presAssocID="{E3B8D858-FF6B-E84F-A163-0B3EDE9CEC0C}" presName="hierRoot4" presStyleCnt="0"/>
      <dgm:spPr/>
    </dgm:pt>
    <dgm:pt modelId="{58E07BFC-33BF-7E4A-8433-EE8DBB59704C}" type="pres">
      <dgm:prSet presAssocID="{E3B8D858-FF6B-E84F-A163-0B3EDE9CEC0C}" presName="composite4" presStyleCnt="0"/>
      <dgm:spPr/>
    </dgm:pt>
    <dgm:pt modelId="{45458ECF-CC0D-9E45-8628-8E4AC94E36A4}" type="pres">
      <dgm:prSet presAssocID="{E3B8D858-FF6B-E84F-A163-0B3EDE9CEC0C}" presName="background4" presStyleLbl="node4" presStyleIdx="1" presStyleCnt="4"/>
      <dgm:spPr/>
    </dgm:pt>
    <dgm:pt modelId="{0A840067-2146-0B43-8990-C8F7088D0519}" type="pres">
      <dgm:prSet presAssocID="{E3B8D858-FF6B-E84F-A163-0B3EDE9CEC0C}" presName="text4" presStyleLbl="fgAcc4" presStyleIdx="1" presStyleCnt="4">
        <dgm:presLayoutVars>
          <dgm:chPref val="3"/>
        </dgm:presLayoutVars>
      </dgm:prSet>
      <dgm:spPr/>
    </dgm:pt>
    <dgm:pt modelId="{678D0CC6-AA84-C34C-8157-CBFC8C7E41BB}" type="pres">
      <dgm:prSet presAssocID="{E3B8D858-FF6B-E84F-A163-0B3EDE9CEC0C}" presName="hierChild5" presStyleCnt="0"/>
      <dgm:spPr/>
    </dgm:pt>
    <dgm:pt modelId="{F5F7B403-647F-B448-BF24-F0FF9AF85E04}" type="pres">
      <dgm:prSet presAssocID="{F4C6FB75-5E9D-4B43-A0D3-46974C253BF9}" presName="Name17" presStyleLbl="parChTrans1D3" presStyleIdx="1" presStyleCnt="5"/>
      <dgm:spPr/>
    </dgm:pt>
    <dgm:pt modelId="{18B0E97B-09BA-C94F-BD98-388B391A10A5}" type="pres">
      <dgm:prSet presAssocID="{8DDD10CD-5143-284C-A458-3796D3E0935B}" presName="hierRoot3" presStyleCnt="0"/>
      <dgm:spPr/>
    </dgm:pt>
    <dgm:pt modelId="{089D434D-4F6E-B149-B991-65A432BE649D}" type="pres">
      <dgm:prSet presAssocID="{8DDD10CD-5143-284C-A458-3796D3E0935B}" presName="composite3" presStyleCnt="0"/>
      <dgm:spPr/>
    </dgm:pt>
    <dgm:pt modelId="{6E573728-2C98-4646-9980-EBC916280DA9}" type="pres">
      <dgm:prSet presAssocID="{8DDD10CD-5143-284C-A458-3796D3E0935B}" presName="background3" presStyleLbl="node3" presStyleIdx="1" presStyleCnt="5"/>
      <dgm:spPr/>
    </dgm:pt>
    <dgm:pt modelId="{90138E9E-4D7F-7C42-9C59-4F7DF2676975}" type="pres">
      <dgm:prSet presAssocID="{8DDD10CD-5143-284C-A458-3796D3E0935B}" presName="text3" presStyleLbl="fgAcc3" presStyleIdx="1" presStyleCnt="5">
        <dgm:presLayoutVars>
          <dgm:chPref val="3"/>
        </dgm:presLayoutVars>
      </dgm:prSet>
      <dgm:spPr/>
    </dgm:pt>
    <dgm:pt modelId="{B62F04F2-B2CB-5F48-B211-5D186A0FCF05}" type="pres">
      <dgm:prSet presAssocID="{8DDD10CD-5143-284C-A458-3796D3E0935B}" presName="hierChild4" presStyleCnt="0"/>
      <dgm:spPr/>
    </dgm:pt>
    <dgm:pt modelId="{B14F765E-4340-F44F-B99B-8712E85B07A6}" type="pres">
      <dgm:prSet presAssocID="{CF75781F-AE6B-FE48-9BA8-C8EAF97F502C}" presName="Name23" presStyleLbl="parChTrans1D4" presStyleIdx="2" presStyleCnt="4"/>
      <dgm:spPr/>
    </dgm:pt>
    <dgm:pt modelId="{03364DEE-7E00-6840-B143-2F9E88D87034}" type="pres">
      <dgm:prSet presAssocID="{385751FA-8AC9-2C4C-BC68-7FAC0EA9BC46}" presName="hierRoot4" presStyleCnt="0"/>
      <dgm:spPr/>
    </dgm:pt>
    <dgm:pt modelId="{EFDD4CD7-2225-6B48-B7B8-279B8FF4094A}" type="pres">
      <dgm:prSet presAssocID="{385751FA-8AC9-2C4C-BC68-7FAC0EA9BC46}" presName="composite4" presStyleCnt="0"/>
      <dgm:spPr/>
    </dgm:pt>
    <dgm:pt modelId="{4A308DE9-1FFA-EA48-99FF-B7D1CD1D4A63}" type="pres">
      <dgm:prSet presAssocID="{385751FA-8AC9-2C4C-BC68-7FAC0EA9BC46}" presName="background4" presStyleLbl="node4" presStyleIdx="2" presStyleCnt="4"/>
      <dgm:spPr/>
    </dgm:pt>
    <dgm:pt modelId="{350974D8-1775-A54F-94DB-580CFDD50DAB}" type="pres">
      <dgm:prSet presAssocID="{385751FA-8AC9-2C4C-BC68-7FAC0EA9BC46}" presName="text4" presStyleLbl="fgAcc4" presStyleIdx="2" presStyleCnt="4">
        <dgm:presLayoutVars>
          <dgm:chPref val="3"/>
        </dgm:presLayoutVars>
      </dgm:prSet>
      <dgm:spPr/>
    </dgm:pt>
    <dgm:pt modelId="{C51AAEAC-50D2-4E46-90F3-B3A530E0E41E}" type="pres">
      <dgm:prSet presAssocID="{385751FA-8AC9-2C4C-BC68-7FAC0EA9BC46}" presName="hierChild5" presStyleCnt="0"/>
      <dgm:spPr/>
    </dgm:pt>
    <dgm:pt modelId="{7FFD2249-6DDC-F645-85FA-CB10DE953829}" type="pres">
      <dgm:prSet presAssocID="{21FA20FA-6880-4B4E-BA28-865B89FCA6A6}" presName="Name23" presStyleLbl="parChTrans1D4" presStyleIdx="3" presStyleCnt="4"/>
      <dgm:spPr/>
    </dgm:pt>
    <dgm:pt modelId="{43CF2B0B-DBF0-7C4B-A62F-2FF3C54BEEBA}" type="pres">
      <dgm:prSet presAssocID="{580D5AB7-6B90-1945-A7D4-5316383B509D}" presName="hierRoot4" presStyleCnt="0"/>
      <dgm:spPr/>
    </dgm:pt>
    <dgm:pt modelId="{A2F1A3B2-7202-594D-ACE0-EA569EC7F1E5}" type="pres">
      <dgm:prSet presAssocID="{580D5AB7-6B90-1945-A7D4-5316383B509D}" presName="composite4" presStyleCnt="0"/>
      <dgm:spPr/>
    </dgm:pt>
    <dgm:pt modelId="{E1ED9C67-5D61-B446-A9CC-65400E6A18F6}" type="pres">
      <dgm:prSet presAssocID="{580D5AB7-6B90-1945-A7D4-5316383B509D}" presName="background4" presStyleLbl="node4" presStyleIdx="3" presStyleCnt="4"/>
      <dgm:spPr/>
    </dgm:pt>
    <dgm:pt modelId="{D41D3345-1070-3346-827D-48A4FE011B11}" type="pres">
      <dgm:prSet presAssocID="{580D5AB7-6B90-1945-A7D4-5316383B509D}" presName="text4" presStyleLbl="fgAcc4" presStyleIdx="3" presStyleCnt="4">
        <dgm:presLayoutVars>
          <dgm:chPref val="3"/>
        </dgm:presLayoutVars>
      </dgm:prSet>
      <dgm:spPr/>
    </dgm:pt>
    <dgm:pt modelId="{FF536DAD-9D43-AB48-B27B-E9E3078445E2}" type="pres">
      <dgm:prSet presAssocID="{580D5AB7-6B90-1945-A7D4-5316383B509D}" presName="hierChild5" presStyleCnt="0"/>
      <dgm:spPr/>
    </dgm:pt>
    <dgm:pt modelId="{0C70D99C-58B3-F949-9763-57ABDD9D85E1}" type="pres">
      <dgm:prSet presAssocID="{D069C939-41CB-A147-BAC1-7D53C1C1F9DF}" presName="Name10" presStyleLbl="parChTrans1D2" presStyleIdx="1" presStyleCnt="2"/>
      <dgm:spPr/>
    </dgm:pt>
    <dgm:pt modelId="{5C3FB4ED-9B31-7D48-9C93-7619508AF6A0}" type="pres">
      <dgm:prSet presAssocID="{8247285D-3EF0-9F46-AF96-30BA3B1A59BF}" presName="hierRoot2" presStyleCnt="0"/>
      <dgm:spPr/>
    </dgm:pt>
    <dgm:pt modelId="{18307459-B8FF-9C42-A5D6-D9FFDB020602}" type="pres">
      <dgm:prSet presAssocID="{8247285D-3EF0-9F46-AF96-30BA3B1A59BF}" presName="composite2" presStyleCnt="0"/>
      <dgm:spPr/>
    </dgm:pt>
    <dgm:pt modelId="{2576F9F5-84FE-3E4A-8048-8B7EFEF58A62}" type="pres">
      <dgm:prSet presAssocID="{8247285D-3EF0-9F46-AF96-30BA3B1A59BF}" presName="background2" presStyleLbl="node2" presStyleIdx="1" presStyleCnt="2"/>
      <dgm:spPr/>
    </dgm:pt>
    <dgm:pt modelId="{57314EB9-AFD0-1B49-B33A-D0D862110EB1}" type="pres">
      <dgm:prSet presAssocID="{8247285D-3EF0-9F46-AF96-30BA3B1A59BF}" presName="text2" presStyleLbl="fgAcc2" presStyleIdx="1" presStyleCnt="2">
        <dgm:presLayoutVars>
          <dgm:chPref val="3"/>
        </dgm:presLayoutVars>
      </dgm:prSet>
      <dgm:spPr/>
    </dgm:pt>
    <dgm:pt modelId="{35301ACC-0ACC-E74C-8955-5F5B04F38A31}" type="pres">
      <dgm:prSet presAssocID="{8247285D-3EF0-9F46-AF96-30BA3B1A59BF}" presName="hierChild3" presStyleCnt="0"/>
      <dgm:spPr/>
    </dgm:pt>
    <dgm:pt modelId="{87FC1640-429D-FA4B-A52B-7FE3D9046F01}" type="pres">
      <dgm:prSet presAssocID="{0C9DACF7-DB0C-5941-B0DB-50EE4AA5F6EC}" presName="Name17" presStyleLbl="parChTrans1D3" presStyleIdx="2" presStyleCnt="5"/>
      <dgm:spPr/>
    </dgm:pt>
    <dgm:pt modelId="{94808BB4-69FC-2F4E-B371-7053EB61CC52}" type="pres">
      <dgm:prSet presAssocID="{A5B8AF30-BD81-2944-B8CE-F750037BD3DB}" presName="hierRoot3" presStyleCnt="0"/>
      <dgm:spPr/>
    </dgm:pt>
    <dgm:pt modelId="{78AAD6EE-D12D-194E-85B9-3B47623E9CFC}" type="pres">
      <dgm:prSet presAssocID="{A5B8AF30-BD81-2944-B8CE-F750037BD3DB}" presName="composite3" presStyleCnt="0"/>
      <dgm:spPr/>
    </dgm:pt>
    <dgm:pt modelId="{E3FB825A-1351-0841-9162-BDAA59E67DF0}" type="pres">
      <dgm:prSet presAssocID="{A5B8AF30-BD81-2944-B8CE-F750037BD3DB}" presName="background3" presStyleLbl="node3" presStyleIdx="2" presStyleCnt="5"/>
      <dgm:spPr/>
    </dgm:pt>
    <dgm:pt modelId="{3A9A4581-E4C8-8846-9C9D-BA731CA283F1}" type="pres">
      <dgm:prSet presAssocID="{A5B8AF30-BD81-2944-B8CE-F750037BD3DB}" presName="text3" presStyleLbl="fgAcc3" presStyleIdx="2" presStyleCnt="5">
        <dgm:presLayoutVars>
          <dgm:chPref val="3"/>
        </dgm:presLayoutVars>
      </dgm:prSet>
      <dgm:spPr/>
    </dgm:pt>
    <dgm:pt modelId="{E54AA971-8626-194A-BAE0-9E74086FB79A}" type="pres">
      <dgm:prSet presAssocID="{A5B8AF30-BD81-2944-B8CE-F750037BD3DB}" presName="hierChild4" presStyleCnt="0"/>
      <dgm:spPr/>
    </dgm:pt>
    <dgm:pt modelId="{535A98E4-933B-934E-B999-ED3CCA3BF112}" type="pres">
      <dgm:prSet presAssocID="{51C8BE0E-581B-3642-9D8D-09B8B3D39511}" presName="Name17" presStyleLbl="parChTrans1D3" presStyleIdx="3" presStyleCnt="5"/>
      <dgm:spPr/>
    </dgm:pt>
    <dgm:pt modelId="{F568C0E2-0639-DF43-B224-3AA4A3006086}" type="pres">
      <dgm:prSet presAssocID="{0BAE20E9-8EAA-AB44-B3E4-86631111A70D}" presName="hierRoot3" presStyleCnt="0"/>
      <dgm:spPr/>
    </dgm:pt>
    <dgm:pt modelId="{AEB337D4-83D6-2B4A-B1BE-6C5F24E461B5}" type="pres">
      <dgm:prSet presAssocID="{0BAE20E9-8EAA-AB44-B3E4-86631111A70D}" presName="composite3" presStyleCnt="0"/>
      <dgm:spPr/>
    </dgm:pt>
    <dgm:pt modelId="{D6B42850-60ED-5849-8D8C-B5550DBF3670}" type="pres">
      <dgm:prSet presAssocID="{0BAE20E9-8EAA-AB44-B3E4-86631111A70D}" presName="background3" presStyleLbl="node3" presStyleIdx="3" presStyleCnt="5"/>
      <dgm:spPr/>
    </dgm:pt>
    <dgm:pt modelId="{7735A688-CAFD-F84D-8900-BB9B366A4881}" type="pres">
      <dgm:prSet presAssocID="{0BAE20E9-8EAA-AB44-B3E4-86631111A70D}" presName="text3" presStyleLbl="fgAcc3" presStyleIdx="3" presStyleCnt="5">
        <dgm:presLayoutVars>
          <dgm:chPref val="3"/>
        </dgm:presLayoutVars>
      </dgm:prSet>
      <dgm:spPr/>
    </dgm:pt>
    <dgm:pt modelId="{E50BCA21-9397-AB4A-9FE8-62D289D8C502}" type="pres">
      <dgm:prSet presAssocID="{0BAE20E9-8EAA-AB44-B3E4-86631111A70D}" presName="hierChild4" presStyleCnt="0"/>
      <dgm:spPr/>
    </dgm:pt>
    <dgm:pt modelId="{EEB936F2-3F79-1340-B220-601115394543}" type="pres">
      <dgm:prSet presAssocID="{8D94EF5E-FB40-AB4B-A59C-2A002E0DC42A}" presName="Name17" presStyleLbl="parChTrans1D3" presStyleIdx="4" presStyleCnt="5"/>
      <dgm:spPr/>
    </dgm:pt>
    <dgm:pt modelId="{76B2BC5A-222E-D649-BF96-6B1E820D7725}" type="pres">
      <dgm:prSet presAssocID="{34999659-36F4-9F49-A031-3AD9ADA2C64A}" presName="hierRoot3" presStyleCnt="0"/>
      <dgm:spPr/>
    </dgm:pt>
    <dgm:pt modelId="{3785A08F-7F5C-A542-BA0D-6420C2F96E4A}" type="pres">
      <dgm:prSet presAssocID="{34999659-36F4-9F49-A031-3AD9ADA2C64A}" presName="composite3" presStyleCnt="0"/>
      <dgm:spPr/>
    </dgm:pt>
    <dgm:pt modelId="{8A24E86F-1BF8-944F-B8D3-42073381919B}" type="pres">
      <dgm:prSet presAssocID="{34999659-36F4-9F49-A031-3AD9ADA2C64A}" presName="background3" presStyleLbl="node3" presStyleIdx="4" presStyleCnt="5"/>
      <dgm:spPr/>
    </dgm:pt>
    <dgm:pt modelId="{A5E53715-E32C-0346-A2ED-CAA288C0A98C}" type="pres">
      <dgm:prSet presAssocID="{34999659-36F4-9F49-A031-3AD9ADA2C64A}" presName="text3" presStyleLbl="fgAcc3" presStyleIdx="4" presStyleCnt="5">
        <dgm:presLayoutVars>
          <dgm:chPref val="3"/>
        </dgm:presLayoutVars>
      </dgm:prSet>
      <dgm:spPr/>
    </dgm:pt>
    <dgm:pt modelId="{07213569-1A90-164E-B9B2-BB72B8F430EF}" type="pres">
      <dgm:prSet presAssocID="{34999659-36F4-9F49-A031-3AD9ADA2C64A}" presName="hierChild4" presStyleCnt="0"/>
      <dgm:spPr/>
    </dgm:pt>
  </dgm:ptLst>
  <dgm:cxnLst>
    <dgm:cxn modelId="{24A52A03-B8E9-6442-8ED6-CE269DE02131}" type="presOf" srcId="{3C476D24-93FC-674A-9B99-5F8EFA65F1A6}" destId="{9796E2EA-A15E-264F-9A70-A61046A7D431}" srcOrd="0" destOrd="0" presId="urn:microsoft.com/office/officeart/2005/8/layout/hierarchy1"/>
    <dgm:cxn modelId="{82CC2C06-F651-254B-9FB9-F7BBE23324BC}" type="presOf" srcId="{417E4A6C-BC1D-D642-8E6C-50414C821767}" destId="{3371EF34-46BF-5346-85EB-1D77664C60AE}" srcOrd="0" destOrd="0" presId="urn:microsoft.com/office/officeart/2005/8/layout/hierarchy1"/>
    <dgm:cxn modelId="{CC290E0A-5820-4E4F-991C-FC5C3EF0A7F2}" type="presOf" srcId="{8247285D-3EF0-9F46-AF96-30BA3B1A59BF}" destId="{57314EB9-AFD0-1B49-B33A-D0D862110EB1}" srcOrd="0" destOrd="0" presId="urn:microsoft.com/office/officeart/2005/8/layout/hierarchy1"/>
    <dgm:cxn modelId="{0D62CE11-632D-8A42-B7BC-3C8E6F8A47CA}" srcId="{417E4A6C-BC1D-D642-8E6C-50414C821767}" destId="{8DDD10CD-5143-284C-A458-3796D3E0935B}" srcOrd="1" destOrd="0" parTransId="{F4C6FB75-5E9D-4B43-A0D3-46974C253BF9}" sibTransId="{043DE4E7-5D98-A949-9ED3-1362FEF02676}"/>
    <dgm:cxn modelId="{CD62F71A-7B4A-0441-81E2-A31F501980FD}" type="presOf" srcId="{A5B8AF30-BD81-2944-B8CE-F750037BD3DB}" destId="{3A9A4581-E4C8-8846-9C9D-BA731CA283F1}" srcOrd="0" destOrd="0" presId="urn:microsoft.com/office/officeart/2005/8/layout/hierarchy1"/>
    <dgm:cxn modelId="{73E9AD2F-3CDB-A74D-827E-0BB80047C0A0}" type="presOf" srcId="{51C8BE0E-581B-3642-9D8D-09B8B3D39511}" destId="{535A98E4-933B-934E-B999-ED3CCA3BF112}" srcOrd="0" destOrd="0" presId="urn:microsoft.com/office/officeart/2005/8/layout/hierarchy1"/>
    <dgm:cxn modelId="{44BD593A-4E22-684D-A804-2376EDB46F9A}" srcId="{4D7B2A73-30B7-8A4B-B9BC-F1E68BC2B11D}" destId="{E3B8D858-FF6B-E84F-A163-0B3EDE9CEC0C}" srcOrd="1" destOrd="0" parTransId="{CAE45A42-4BBB-9740-BE32-388B1ECD9BEB}" sibTransId="{E6EB5D21-9943-A14C-9B7A-DE6AE51E16FD}"/>
    <dgm:cxn modelId="{78EBA840-0481-B447-A543-1B34F54EBE9F}" type="presOf" srcId="{A336F0ED-608A-CD4D-9474-4DF9563104F9}" destId="{C1A2965A-C5DB-9B4E-938D-115F7FB855C3}" srcOrd="0" destOrd="0" presId="urn:microsoft.com/office/officeart/2005/8/layout/hierarchy1"/>
    <dgm:cxn modelId="{273E1041-C0CF-3D43-BFC9-CE26CF69EA33}" type="presOf" srcId="{CAE45A42-4BBB-9740-BE32-388B1ECD9BEB}" destId="{B65B9294-771F-1C40-BB31-4D384C3FBF9F}" srcOrd="0" destOrd="0" presId="urn:microsoft.com/office/officeart/2005/8/layout/hierarchy1"/>
    <dgm:cxn modelId="{98F79048-3D83-8E40-9EEA-600BE6670932}" srcId="{8DDD10CD-5143-284C-A458-3796D3E0935B}" destId="{580D5AB7-6B90-1945-A7D4-5316383B509D}" srcOrd="1" destOrd="0" parTransId="{21FA20FA-6880-4B4E-BA28-865B89FCA6A6}" sibTransId="{4AFADC6D-1B06-034D-BA51-6ECEC760A55E}"/>
    <dgm:cxn modelId="{EA1E0557-5D54-F54B-82D8-17810C433929}" srcId="{4D7B2A73-30B7-8A4B-B9BC-F1E68BC2B11D}" destId="{BCE9162F-BDF0-7F4B-BD51-3A38400FBA27}" srcOrd="0" destOrd="0" parTransId="{1996DB82-FDF9-5045-A9A9-AA5A41FC9F73}" sibTransId="{F89DA124-5359-E34B-8560-B449A96298CD}"/>
    <dgm:cxn modelId="{C3E84762-63D9-EB48-9CA2-ACA081582EEE}" srcId="{3C476D24-93FC-674A-9B99-5F8EFA65F1A6}" destId="{8247285D-3EF0-9F46-AF96-30BA3B1A59BF}" srcOrd="1" destOrd="0" parTransId="{D069C939-41CB-A147-BAC1-7D53C1C1F9DF}" sibTransId="{6C7DD35F-9C95-2647-87B9-4647E84F76FD}"/>
    <dgm:cxn modelId="{E578976C-D4DE-B84D-83B2-D2587FA7D476}" type="presOf" srcId="{206E9024-8C73-E440-ABD4-E4F41F3C0021}" destId="{0D6CB853-B8D1-C74C-AC54-672ECA473AE0}" srcOrd="0" destOrd="0" presId="urn:microsoft.com/office/officeart/2005/8/layout/hierarchy1"/>
    <dgm:cxn modelId="{DAAA8579-5D97-814F-805F-99D0DFD51876}" type="presOf" srcId="{D069C939-41CB-A147-BAC1-7D53C1C1F9DF}" destId="{0C70D99C-58B3-F949-9763-57ABDD9D85E1}" srcOrd="0" destOrd="0" presId="urn:microsoft.com/office/officeart/2005/8/layout/hierarchy1"/>
    <dgm:cxn modelId="{A0B7578E-C711-C54F-83B6-6EAE6A04C1F2}" type="presOf" srcId="{34999659-36F4-9F49-A031-3AD9ADA2C64A}" destId="{A5E53715-E32C-0346-A2ED-CAA288C0A98C}" srcOrd="0" destOrd="0" presId="urn:microsoft.com/office/officeart/2005/8/layout/hierarchy1"/>
    <dgm:cxn modelId="{DB064A97-F3E6-E34B-A220-06E8B03CDABC}" type="presOf" srcId="{8DDD10CD-5143-284C-A458-3796D3E0935B}" destId="{90138E9E-4D7F-7C42-9C59-4F7DF2676975}" srcOrd="0" destOrd="0" presId="urn:microsoft.com/office/officeart/2005/8/layout/hierarchy1"/>
    <dgm:cxn modelId="{AD35DA9A-7A02-134B-9270-FF2BB6AD78B3}" type="presOf" srcId="{1996DB82-FDF9-5045-A9A9-AA5A41FC9F73}" destId="{717E0AE2-6EFC-924A-B8AD-E47521099011}" srcOrd="0" destOrd="0" presId="urn:microsoft.com/office/officeart/2005/8/layout/hierarchy1"/>
    <dgm:cxn modelId="{968DAAAA-FDBC-E54F-A75D-F96E56B141AB}" type="presOf" srcId="{CF75781F-AE6B-FE48-9BA8-C8EAF97F502C}" destId="{B14F765E-4340-F44F-B99B-8712E85B07A6}" srcOrd="0" destOrd="0" presId="urn:microsoft.com/office/officeart/2005/8/layout/hierarchy1"/>
    <dgm:cxn modelId="{436DF1AD-8AEE-5545-9618-4488DE707E78}" type="presOf" srcId="{8D94EF5E-FB40-AB4B-A59C-2A002E0DC42A}" destId="{EEB936F2-3F79-1340-B220-601115394543}" srcOrd="0" destOrd="0" presId="urn:microsoft.com/office/officeart/2005/8/layout/hierarchy1"/>
    <dgm:cxn modelId="{885C31BF-0847-3549-B495-5DB583FAA148}" type="presOf" srcId="{F4C6FB75-5E9D-4B43-A0D3-46974C253BF9}" destId="{F5F7B403-647F-B448-BF24-F0FF9AF85E04}" srcOrd="0" destOrd="0" presId="urn:microsoft.com/office/officeart/2005/8/layout/hierarchy1"/>
    <dgm:cxn modelId="{CA819FC1-5F38-E143-8574-933B9D6A9071}" srcId="{8247285D-3EF0-9F46-AF96-30BA3B1A59BF}" destId="{A5B8AF30-BD81-2944-B8CE-F750037BD3DB}" srcOrd="0" destOrd="0" parTransId="{0C9DACF7-DB0C-5941-B0DB-50EE4AA5F6EC}" sibTransId="{285EE2CD-2041-7345-A77C-767766D7F914}"/>
    <dgm:cxn modelId="{2FAA8DC4-D350-374D-A66D-924393DA0D1D}" srcId="{8DDD10CD-5143-284C-A458-3796D3E0935B}" destId="{385751FA-8AC9-2C4C-BC68-7FAC0EA9BC46}" srcOrd="0" destOrd="0" parTransId="{CF75781F-AE6B-FE48-9BA8-C8EAF97F502C}" sibTransId="{D537A2AC-AE7C-854A-BAE5-67F2E89A59D2}"/>
    <dgm:cxn modelId="{F95A88C9-F651-AC4A-BAB3-7327CE360241}" type="presOf" srcId="{21FA20FA-6880-4B4E-BA28-865B89FCA6A6}" destId="{7FFD2249-6DDC-F645-85FA-CB10DE953829}" srcOrd="0" destOrd="0" presId="urn:microsoft.com/office/officeart/2005/8/layout/hierarchy1"/>
    <dgm:cxn modelId="{5E29ACCE-57DD-384E-8E51-BD99C3D2F225}" srcId="{417E4A6C-BC1D-D642-8E6C-50414C821767}" destId="{4D7B2A73-30B7-8A4B-B9BC-F1E68BC2B11D}" srcOrd="0" destOrd="0" parTransId="{A336F0ED-608A-CD4D-9474-4DF9563104F9}" sibTransId="{CA61D41D-68B4-CB40-A03B-F41D3EAF2DAA}"/>
    <dgm:cxn modelId="{0BA596D1-9866-7346-B0F2-D94BF139CE0C}" type="presOf" srcId="{BCE9162F-BDF0-7F4B-BD51-3A38400FBA27}" destId="{E11E7959-0C4F-6E4E-B4FB-B3EDA79E80E5}" srcOrd="0" destOrd="0" presId="urn:microsoft.com/office/officeart/2005/8/layout/hierarchy1"/>
    <dgm:cxn modelId="{9F212AD2-1797-C240-9BF0-56F5CD07751D}" type="presOf" srcId="{0C9DACF7-DB0C-5941-B0DB-50EE4AA5F6EC}" destId="{87FC1640-429D-FA4B-A52B-7FE3D9046F01}" srcOrd="0" destOrd="0" presId="urn:microsoft.com/office/officeart/2005/8/layout/hierarchy1"/>
    <dgm:cxn modelId="{6F0E6FDD-4F6E-5B47-B9A6-60C220697CC6}" type="presOf" srcId="{4D7B2A73-30B7-8A4B-B9BC-F1E68BC2B11D}" destId="{41826B60-F935-6043-8BA4-BF78C386FEFA}" srcOrd="0" destOrd="0" presId="urn:microsoft.com/office/officeart/2005/8/layout/hierarchy1"/>
    <dgm:cxn modelId="{D13A80DE-4CF3-8049-BC14-759A93C66433}" type="presOf" srcId="{0BAE20E9-8EAA-AB44-B3E4-86631111A70D}" destId="{7735A688-CAFD-F84D-8900-BB9B366A4881}" srcOrd="0" destOrd="0" presId="urn:microsoft.com/office/officeart/2005/8/layout/hierarchy1"/>
    <dgm:cxn modelId="{0EE3DEEC-55DF-C246-9550-6D658B05A3B0}" srcId="{3C476D24-93FC-674A-9B99-5F8EFA65F1A6}" destId="{417E4A6C-BC1D-D642-8E6C-50414C821767}" srcOrd="0" destOrd="0" parTransId="{206E9024-8C73-E440-ABD4-E4F41F3C0021}" sibTransId="{86BAE543-6692-1340-ADE0-943250D69544}"/>
    <dgm:cxn modelId="{B3BF10ED-45EA-1149-9B75-FCCC6D887637}" type="presOf" srcId="{580D5AB7-6B90-1945-A7D4-5316383B509D}" destId="{D41D3345-1070-3346-827D-48A4FE011B11}" srcOrd="0" destOrd="0" presId="urn:microsoft.com/office/officeart/2005/8/layout/hierarchy1"/>
    <dgm:cxn modelId="{5E616EED-707D-0846-A625-654A723FFC2C}" srcId="{B43883C3-561F-1247-A07F-B3C85CB60099}" destId="{3C476D24-93FC-674A-9B99-5F8EFA65F1A6}" srcOrd="0" destOrd="0" parTransId="{7386208C-EC34-6749-BD2E-92734A2E7E5C}" sibTransId="{1A9F4752-8B12-7349-98BD-566C6856BE3F}"/>
    <dgm:cxn modelId="{E487C0EE-48B2-C24D-8E11-6E659DB5EF12}" srcId="{8247285D-3EF0-9F46-AF96-30BA3B1A59BF}" destId="{0BAE20E9-8EAA-AB44-B3E4-86631111A70D}" srcOrd="1" destOrd="0" parTransId="{51C8BE0E-581B-3642-9D8D-09B8B3D39511}" sibTransId="{F072A838-E703-0344-97AC-1EAB79891F0E}"/>
    <dgm:cxn modelId="{D90EF4F1-ADFF-1848-8535-EA2CFF9685DB}" type="presOf" srcId="{E3B8D858-FF6B-E84F-A163-0B3EDE9CEC0C}" destId="{0A840067-2146-0B43-8990-C8F7088D0519}" srcOrd="0" destOrd="0" presId="urn:microsoft.com/office/officeart/2005/8/layout/hierarchy1"/>
    <dgm:cxn modelId="{8052F4F1-A0E5-A54C-9340-357A3F94B3AD}" type="presOf" srcId="{385751FA-8AC9-2C4C-BC68-7FAC0EA9BC46}" destId="{350974D8-1775-A54F-94DB-580CFDD50DAB}" srcOrd="0" destOrd="0" presId="urn:microsoft.com/office/officeart/2005/8/layout/hierarchy1"/>
    <dgm:cxn modelId="{670597F9-508F-AF45-A99F-262562465EA5}" srcId="{8247285D-3EF0-9F46-AF96-30BA3B1A59BF}" destId="{34999659-36F4-9F49-A031-3AD9ADA2C64A}" srcOrd="2" destOrd="0" parTransId="{8D94EF5E-FB40-AB4B-A59C-2A002E0DC42A}" sibTransId="{9A697BC4-F724-9A48-98EA-BC7DC9FBC381}"/>
    <dgm:cxn modelId="{E65396FE-D208-364F-90C6-2FDEF39EE331}" type="presOf" srcId="{B43883C3-561F-1247-A07F-B3C85CB60099}" destId="{1DE519FE-EF86-5846-AFE0-24A6B49847F7}" srcOrd="0" destOrd="0" presId="urn:microsoft.com/office/officeart/2005/8/layout/hierarchy1"/>
    <dgm:cxn modelId="{058FD2FE-3314-5745-BDB0-68F4B5C1D91C}" type="presParOf" srcId="{1DE519FE-EF86-5846-AFE0-24A6B49847F7}" destId="{FB0D02BD-A917-1B42-8445-7046A7772AEF}" srcOrd="0" destOrd="0" presId="urn:microsoft.com/office/officeart/2005/8/layout/hierarchy1"/>
    <dgm:cxn modelId="{3BF28091-427E-BF45-A630-CF1097ECB9FA}" type="presParOf" srcId="{FB0D02BD-A917-1B42-8445-7046A7772AEF}" destId="{E45E3B32-85BA-D340-BC0C-5C02716FFF20}" srcOrd="0" destOrd="0" presId="urn:microsoft.com/office/officeart/2005/8/layout/hierarchy1"/>
    <dgm:cxn modelId="{5925DDAF-9563-E140-8547-A9CDC29B6DB1}" type="presParOf" srcId="{E45E3B32-85BA-D340-BC0C-5C02716FFF20}" destId="{99B4C2C6-D071-4A42-8465-42D0309CD260}" srcOrd="0" destOrd="0" presId="urn:microsoft.com/office/officeart/2005/8/layout/hierarchy1"/>
    <dgm:cxn modelId="{09B58029-CB99-1649-9A34-F8FBA2C97AC5}" type="presParOf" srcId="{E45E3B32-85BA-D340-BC0C-5C02716FFF20}" destId="{9796E2EA-A15E-264F-9A70-A61046A7D431}" srcOrd="1" destOrd="0" presId="urn:microsoft.com/office/officeart/2005/8/layout/hierarchy1"/>
    <dgm:cxn modelId="{08B95D08-7F50-384B-86EE-6690365F92AB}" type="presParOf" srcId="{FB0D02BD-A917-1B42-8445-7046A7772AEF}" destId="{3932AEB2-13E0-4C4F-9274-D611C1479EEE}" srcOrd="1" destOrd="0" presId="urn:microsoft.com/office/officeart/2005/8/layout/hierarchy1"/>
    <dgm:cxn modelId="{8B6A7185-61C0-5E4D-B2F6-157E527CF5DB}" type="presParOf" srcId="{3932AEB2-13E0-4C4F-9274-D611C1479EEE}" destId="{0D6CB853-B8D1-C74C-AC54-672ECA473AE0}" srcOrd="0" destOrd="0" presId="urn:microsoft.com/office/officeart/2005/8/layout/hierarchy1"/>
    <dgm:cxn modelId="{75DE43DB-B0DD-1F4F-B60F-BD2BD5FDB778}" type="presParOf" srcId="{3932AEB2-13E0-4C4F-9274-D611C1479EEE}" destId="{2D452FB9-B26C-7A46-992F-98A872EF3980}" srcOrd="1" destOrd="0" presId="urn:microsoft.com/office/officeart/2005/8/layout/hierarchy1"/>
    <dgm:cxn modelId="{D543E154-73E0-9442-873A-7A4F9D12857E}" type="presParOf" srcId="{2D452FB9-B26C-7A46-992F-98A872EF3980}" destId="{4E66C0AD-AFCE-5E48-BEC4-4CC2D4FDC17D}" srcOrd="0" destOrd="0" presId="urn:microsoft.com/office/officeart/2005/8/layout/hierarchy1"/>
    <dgm:cxn modelId="{41BB9C3D-B247-194E-8EAD-3AA11B736635}" type="presParOf" srcId="{4E66C0AD-AFCE-5E48-BEC4-4CC2D4FDC17D}" destId="{9A32A95A-9B03-9243-AE0C-A004B4384F58}" srcOrd="0" destOrd="0" presId="urn:microsoft.com/office/officeart/2005/8/layout/hierarchy1"/>
    <dgm:cxn modelId="{3E1ED9E7-C3A3-D147-A05D-B70029842C9D}" type="presParOf" srcId="{4E66C0AD-AFCE-5E48-BEC4-4CC2D4FDC17D}" destId="{3371EF34-46BF-5346-85EB-1D77664C60AE}" srcOrd="1" destOrd="0" presId="urn:microsoft.com/office/officeart/2005/8/layout/hierarchy1"/>
    <dgm:cxn modelId="{0257AAAE-6B5B-944E-9E86-F4A9CF6DF65C}" type="presParOf" srcId="{2D452FB9-B26C-7A46-992F-98A872EF3980}" destId="{0124EC17-6FD5-C04F-988A-D039A96F936C}" srcOrd="1" destOrd="0" presId="urn:microsoft.com/office/officeart/2005/8/layout/hierarchy1"/>
    <dgm:cxn modelId="{0F8BA45D-3C1F-494A-8146-35E6B8A82E32}" type="presParOf" srcId="{0124EC17-6FD5-C04F-988A-D039A96F936C}" destId="{C1A2965A-C5DB-9B4E-938D-115F7FB855C3}" srcOrd="0" destOrd="0" presId="urn:microsoft.com/office/officeart/2005/8/layout/hierarchy1"/>
    <dgm:cxn modelId="{BBD0C903-7517-E94C-8A18-9AC089E9855E}" type="presParOf" srcId="{0124EC17-6FD5-C04F-988A-D039A96F936C}" destId="{1EFE7F0C-42FD-A741-BB54-42413056BD78}" srcOrd="1" destOrd="0" presId="urn:microsoft.com/office/officeart/2005/8/layout/hierarchy1"/>
    <dgm:cxn modelId="{34B4C421-F5B8-4343-ABA0-969092CFFDF9}" type="presParOf" srcId="{1EFE7F0C-42FD-A741-BB54-42413056BD78}" destId="{07A7FC7E-ECD8-6C46-9A49-EB1F7A8412D4}" srcOrd="0" destOrd="0" presId="urn:microsoft.com/office/officeart/2005/8/layout/hierarchy1"/>
    <dgm:cxn modelId="{90E1770D-0530-534D-BC00-B25A2440D18C}" type="presParOf" srcId="{07A7FC7E-ECD8-6C46-9A49-EB1F7A8412D4}" destId="{D8E2D477-EC85-FA45-A698-D4B33E56BF07}" srcOrd="0" destOrd="0" presId="urn:microsoft.com/office/officeart/2005/8/layout/hierarchy1"/>
    <dgm:cxn modelId="{4EE12D19-9BED-104D-BCD5-BB0315D65022}" type="presParOf" srcId="{07A7FC7E-ECD8-6C46-9A49-EB1F7A8412D4}" destId="{41826B60-F935-6043-8BA4-BF78C386FEFA}" srcOrd="1" destOrd="0" presId="urn:microsoft.com/office/officeart/2005/8/layout/hierarchy1"/>
    <dgm:cxn modelId="{8CA2991F-2325-F04E-8AF3-CBB212ACBF54}" type="presParOf" srcId="{1EFE7F0C-42FD-A741-BB54-42413056BD78}" destId="{0C1FFF72-824B-5949-8714-4E08626F1D60}" srcOrd="1" destOrd="0" presId="urn:microsoft.com/office/officeart/2005/8/layout/hierarchy1"/>
    <dgm:cxn modelId="{D93FC986-4F5E-C749-890D-C7CE79FDD53B}" type="presParOf" srcId="{0C1FFF72-824B-5949-8714-4E08626F1D60}" destId="{717E0AE2-6EFC-924A-B8AD-E47521099011}" srcOrd="0" destOrd="0" presId="urn:microsoft.com/office/officeart/2005/8/layout/hierarchy1"/>
    <dgm:cxn modelId="{61A16DC8-8890-7B47-A944-6247C03F0441}" type="presParOf" srcId="{0C1FFF72-824B-5949-8714-4E08626F1D60}" destId="{D40E0F99-C3D7-9B49-A525-FB1F7F364B72}" srcOrd="1" destOrd="0" presId="urn:microsoft.com/office/officeart/2005/8/layout/hierarchy1"/>
    <dgm:cxn modelId="{092EE88A-1418-6542-8013-1A21332C6044}" type="presParOf" srcId="{D40E0F99-C3D7-9B49-A525-FB1F7F364B72}" destId="{30FDFC1C-9D8E-434B-BA02-BFC50940DC24}" srcOrd="0" destOrd="0" presId="urn:microsoft.com/office/officeart/2005/8/layout/hierarchy1"/>
    <dgm:cxn modelId="{15BEBD07-6055-9742-B866-AC1687348281}" type="presParOf" srcId="{30FDFC1C-9D8E-434B-BA02-BFC50940DC24}" destId="{39076C66-DEB3-BD40-924D-4AB4C39FDA15}" srcOrd="0" destOrd="0" presId="urn:microsoft.com/office/officeart/2005/8/layout/hierarchy1"/>
    <dgm:cxn modelId="{55C05546-9629-F546-8BF0-FB5F5950E105}" type="presParOf" srcId="{30FDFC1C-9D8E-434B-BA02-BFC50940DC24}" destId="{E11E7959-0C4F-6E4E-B4FB-B3EDA79E80E5}" srcOrd="1" destOrd="0" presId="urn:microsoft.com/office/officeart/2005/8/layout/hierarchy1"/>
    <dgm:cxn modelId="{6F1CF23F-5C97-5E4B-AD82-68B93992210E}" type="presParOf" srcId="{D40E0F99-C3D7-9B49-A525-FB1F7F364B72}" destId="{49C1A006-7210-6D4A-8193-C5DC9B0B45B2}" srcOrd="1" destOrd="0" presId="urn:microsoft.com/office/officeart/2005/8/layout/hierarchy1"/>
    <dgm:cxn modelId="{F30922D3-D360-D746-B1F9-03FCE38BB751}" type="presParOf" srcId="{0C1FFF72-824B-5949-8714-4E08626F1D60}" destId="{B65B9294-771F-1C40-BB31-4D384C3FBF9F}" srcOrd="2" destOrd="0" presId="urn:microsoft.com/office/officeart/2005/8/layout/hierarchy1"/>
    <dgm:cxn modelId="{C844A050-2966-294A-AAB2-D2BAE5E9E827}" type="presParOf" srcId="{0C1FFF72-824B-5949-8714-4E08626F1D60}" destId="{7C467085-78BD-A044-86F8-90C1734517BF}" srcOrd="3" destOrd="0" presId="urn:microsoft.com/office/officeart/2005/8/layout/hierarchy1"/>
    <dgm:cxn modelId="{F4E9FF39-6116-964C-AC93-6B6D898E9248}" type="presParOf" srcId="{7C467085-78BD-A044-86F8-90C1734517BF}" destId="{58E07BFC-33BF-7E4A-8433-EE8DBB59704C}" srcOrd="0" destOrd="0" presId="urn:microsoft.com/office/officeart/2005/8/layout/hierarchy1"/>
    <dgm:cxn modelId="{3175D6FC-3C7F-EA4A-B1F4-B6C3FBCA7A7F}" type="presParOf" srcId="{58E07BFC-33BF-7E4A-8433-EE8DBB59704C}" destId="{45458ECF-CC0D-9E45-8628-8E4AC94E36A4}" srcOrd="0" destOrd="0" presId="urn:microsoft.com/office/officeart/2005/8/layout/hierarchy1"/>
    <dgm:cxn modelId="{B7A2E06E-2E03-8442-997B-0BE78A78842B}" type="presParOf" srcId="{58E07BFC-33BF-7E4A-8433-EE8DBB59704C}" destId="{0A840067-2146-0B43-8990-C8F7088D0519}" srcOrd="1" destOrd="0" presId="urn:microsoft.com/office/officeart/2005/8/layout/hierarchy1"/>
    <dgm:cxn modelId="{3CC8CDE3-8F0D-3945-A8F8-392735D15928}" type="presParOf" srcId="{7C467085-78BD-A044-86F8-90C1734517BF}" destId="{678D0CC6-AA84-C34C-8157-CBFC8C7E41BB}" srcOrd="1" destOrd="0" presId="urn:microsoft.com/office/officeart/2005/8/layout/hierarchy1"/>
    <dgm:cxn modelId="{243EDF3C-E4EA-2542-8353-E22D1D5A90EC}" type="presParOf" srcId="{0124EC17-6FD5-C04F-988A-D039A96F936C}" destId="{F5F7B403-647F-B448-BF24-F0FF9AF85E04}" srcOrd="2" destOrd="0" presId="urn:microsoft.com/office/officeart/2005/8/layout/hierarchy1"/>
    <dgm:cxn modelId="{80029FC4-3112-444D-A305-F103A91BBEDE}" type="presParOf" srcId="{0124EC17-6FD5-C04F-988A-D039A96F936C}" destId="{18B0E97B-09BA-C94F-BD98-388B391A10A5}" srcOrd="3" destOrd="0" presId="urn:microsoft.com/office/officeart/2005/8/layout/hierarchy1"/>
    <dgm:cxn modelId="{2E1BACEE-5D82-9542-8B16-3F02229F7B0E}" type="presParOf" srcId="{18B0E97B-09BA-C94F-BD98-388B391A10A5}" destId="{089D434D-4F6E-B149-B991-65A432BE649D}" srcOrd="0" destOrd="0" presId="urn:microsoft.com/office/officeart/2005/8/layout/hierarchy1"/>
    <dgm:cxn modelId="{ADC00057-E510-584B-B6F8-B39335959AAA}" type="presParOf" srcId="{089D434D-4F6E-B149-B991-65A432BE649D}" destId="{6E573728-2C98-4646-9980-EBC916280DA9}" srcOrd="0" destOrd="0" presId="urn:microsoft.com/office/officeart/2005/8/layout/hierarchy1"/>
    <dgm:cxn modelId="{A37A8A94-203B-8648-89AC-AB0C8C8BF87E}" type="presParOf" srcId="{089D434D-4F6E-B149-B991-65A432BE649D}" destId="{90138E9E-4D7F-7C42-9C59-4F7DF2676975}" srcOrd="1" destOrd="0" presId="urn:microsoft.com/office/officeart/2005/8/layout/hierarchy1"/>
    <dgm:cxn modelId="{58AF25E9-C28C-AA4D-B05B-882E7B0C664A}" type="presParOf" srcId="{18B0E97B-09BA-C94F-BD98-388B391A10A5}" destId="{B62F04F2-B2CB-5F48-B211-5D186A0FCF05}" srcOrd="1" destOrd="0" presId="urn:microsoft.com/office/officeart/2005/8/layout/hierarchy1"/>
    <dgm:cxn modelId="{CF191455-3D1B-6A4E-96DD-94155A9E38AB}" type="presParOf" srcId="{B62F04F2-B2CB-5F48-B211-5D186A0FCF05}" destId="{B14F765E-4340-F44F-B99B-8712E85B07A6}" srcOrd="0" destOrd="0" presId="urn:microsoft.com/office/officeart/2005/8/layout/hierarchy1"/>
    <dgm:cxn modelId="{BA1D9981-76D9-1C4C-BF86-7A11B6D9F31A}" type="presParOf" srcId="{B62F04F2-B2CB-5F48-B211-5D186A0FCF05}" destId="{03364DEE-7E00-6840-B143-2F9E88D87034}" srcOrd="1" destOrd="0" presId="urn:microsoft.com/office/officeart/2005/8/layout/hierarchy1"/>
    <dgm:cxn modelId="{FCC97EC1-DD95-7F45-A0CE-01831E9561AB}" type="presParOf" srcId="{03364DEE-7E00-6840-B143-2F9E88D87034}" destId="{EFDD4CD7-2225-6B48-B7B8-279B8FF4094A}" srcOrd="0" destOrd="0" presId="urn:microsoft.com/office/officeart/2005/8/layout/hierarchy1"/>
    <dgm:cxn modelId="{A064FF75-C30D-7245-89FD-9D814625E206}" type="presParOf" srcId="{EFDD4CD7-2225-6B48-B7B8-279B8FF4094A}" destId="{4A308DE9-1FFA-EA48-99FF-B7D1CD1D4A63}" srcOrd="0" destOrd="0" presId="urn:microsoft.com/office/officeart/2005/8/layout/hierarchy1"/>
    <dgm:cxn modelId="{3DBD9886-DECB-F845-82CC-6F07A64A01CF}" type="presParOf" srcId="{EFDD4CD7-2225-6B48-B7B8-279B8FF4094A}" destId="{350974D8-1775-A54F-94DB-580CFDD50DAB}" srcOrd="1" destOrd="0" presId="urn:microsoft.com/office/officeart/2005/8/layout/hierarchy1"/>
    <dgm:cxn modelId="{1D103DE9-CBA8-0141-835D-B36072891790}" type="presParOf" srcId="{03364DEE-7E00-6840-B143-2F9E88D87034}" destId="{C51AAEAC-50D2-4E46-90F3-B3A530E0E41E}" srcOrd="1" destOrd="0" presId="urn:microsoft.com/office/officeart/2005/8/layout/hierarchy1"/>
    <dgm:cxn modelId="{FCAEA973-2C8F-BB47-BB64-324C2884DA41}" type="presParOf" srcId="{B62F04F2-B2CB-5F48-B211-5D186A0FCF05}" destId="{7FFD2249-6DDC-F645-85FA-CB10DE953829}" srcOrd="2" destOrd="0" presId="urn:microsoft.com/office/officeart/2005/8/layout/hierarchy1"/>
    <dgm:cxn modelId="{30BC1BFE-A9FC-4142-BC31-0BDCBA624357}" type="presParOf" srcId="{B62F04F2-B2CB-5F48-B211-5D186A0FCF05}" destId="{43CF2B0B-DBF0-7C4B-A62F-2FF3C54BEEBA}" srcOrd="3" destOrd="0" presId="urn:microsoft.com/office/officeart/2005/8/layout/hierarchy1"/>
    <dgm:cxn modelId="{3CBB0ACF-CB33-0C41-AFE9-8DD7F2D7137C}" type="presParOf" srcId="{43CF2B0B-DBF0-7C4B-A62F-2FF3C54BEEBA}" destId="{A2F1A3B2-7202-594D-ACE0-EA569EC7F1E5}" srcOrd="0" destOrd="0" presId="urn:microsoft.com/office/officeart/2005/8/layout/hierarchy1"/>
    <dgm:cxn modelId="{29789236-BE17-E840-9B7F-EED587ED539C}" type="presParOf" srcId="{A2F1A3B2-7202-594D-ACE0-EA569EC7F1E5}" destId="{E1ED9C67-5D61-B446-A9CC-65400E6A18F6}" srcOrd="0" destOrd="0" presId="urn:microsoft.com/office/officeart/2005/8/layout/hierarchy1"/>
    <dgm:cxn modelId="{B93D6800-E993-8949-81C0-A567DEBB62D4}" type="presParOf" srcId="{A2F1A3B2-7202-594D-ACE0-EA569EC7F1E5}" destId="{D41D3345-1070-3346-827D-48A4FE011B11}" srcOrd="1" destOrd="0" presId="urn:microsoft.com/office/officeart/2005/8/layout/hierarchy1"/>
    <dgm:cxn modelId="{65453178-4E25-2F41-9C58-D1FE1ACC266F}" type="presParOf" srcId="{43CF2B0B-DBF0-7C4B-A62F-2FF3C54BEEBA}" destId="{FF536DAD-9D43-AB48-B27B-E9E3078445E2}" srcOrd="1" destOrd="0" presId="urn:microsoft.com/office/officeart/2005/8/layout/hierarchy1"/>
    <dgm:cxn modelId="{EC6773A4-8D55-D54F-909D-4D291CA02A36}" type="presParOf" srcId="{3932AEB2-13E0-4C4F-9274-D611C1479EEE}" destId="{0C70D99C-58B3-F949-9763-57ABDD9D85E1}" srcOrd="2" destOrd="0" presId="urn:microsoft.com/office/officeart/2005/8/layout/hierarchy1"/>
    <dgm:cxn modelId="{076F458D-BABD-C64B-A9B2-FA7A6129E997}" type="presParOf" srcId="{3932AEB2-13E0-4C4F-9274-D611C1479EEE}" destId="{5C3FB4ED-9B31-7D48-9C93-7619508AF6A0}" srcOrd="3" destOrd="0" presId="urn:microsoft.com/office/officeart/2005/8/layout/hierarchy1"/>
    <dgm:cxn modelId="{5E4C02C7-97FC-BE4E-8826-9C4092A1A9BC}" type="presParOf" srcId="{5C3FB4ED-9B31-7D48-9C93-7619508AF6A0}" destId="{18307459-B8FF-9C42-A5D6-D9FFDB020602}" srcOrd="0" destOrd="0" presId="urn:microsoft.com/office/officeart/2005/8/layout/hierarchy1"/>
    <dgm:cxn modelId="{66952DA3-4E30-E54D-9E65-D37A4850F4D7}" type="presParOf" srcId="{18307459-B8FF-9C42-A5D6-D9FFDB020602}" destId="{2576F9F5-84FE-3E4A-8048-8B7EFEF58A62}" srcOrd="0" destOrd="0" presId="urn:microsoft.com/office/officeart/2005/8/layout/hierarchy1"/>
    <dgm:cxn modelId="{0BC9509B-1A44-1C4A-B4A1-653F81DD8586}" type="presParOf" srcId="{18307459-B8FF-9C42-A5D6-D9FFDB020602}" destId="{57314EB9-AFD0-1B49-B33A-D0D862110EB1}" srcOrd="1" destOrd="0" presId="urn:microsoft.com/office/officeart/2005/8/layout/hierarchy1"/>
    <dgm:cxn modelId="{678DD183-91EE-414A-A774-ECA8BF739931}" type="presParOf" srcId="{5C3FB4ED-9B31-7D48-9C93-7619508AF6A0}" destId="{35301ACC-0ACC-E74C-8955-5F5B04F38A31}" srcOrd="1" destOrd="0" presId="urn:microsoft.com/office/officeart/2005/8/layout/hierarchy1"/>
    <dgm:cxn modelId="{780EC14C-EDB4-A146-9CC6-65EB61C9493B}" type="presParOf" srcId="{35301ACC-0ACC-E74C-8955-5F5B04F38A31}" destId="{87FC1640-429D-FA4B-A52B-7FE3D9046F01}" srcOrd="0" destOrd="0" presId="urn:microsoft.com/office/officeart/2005/8/layout/hierarchy1"/>
    <dgm:cxn modelId="{DB1556D3-8369-1649-A20F-DAA843E5B4E8}" type="presParOf" srcId="{35301ACC-0ACC-E74C-8955-5F5B04F38A31}" destId="{94808BB4-69FC-2F4E-B371-7053EB61CC52}" srcOrd="1" destOrd="0" presId="urn:microsoft.com/office/officeart/2005/8/layout/hierarchy1"/>
    <dgm:cxn modelId="{D70BA5E4-5FBB-4245-999E-38D91D8A2BB4}" type="presParOf" srcId="{94808BB4-69FC-2F4E-B371-7053EB61CC52}" destId="{78AAD6EE-D12D-194E-85B9-3B47623E9CFC}" srcOrd="0" destOrd="0" presId="urn:microsoft.com/office/officeart/2005/8/layout/hierarchy1"/>
    <dgm:cxn modelId="{2FAED09A-0D78-994C-8BBD-5F5DC3CE42B1}" type="presParOf" srcId="{78AAD6EE-D12D-194E-85B9-3B47623E9CFC}" destId="{E3FB825A-1351-0841-9162-BDAA59E67DF0}" srcOrd="0" destOrd="0" presId="urn:microsoft.com/office/officeart/2005/8/layout/hierarchy1"/>
    <dgm:cxn modelId="{B257274F-51E4-6B4D-9900-A85E78B55251}" type="presParOf" srcId="{78AAD6EE-D12D-194E-85B9-3B47623E9CFC}" destId="{3A9A4581-E4C8-8846-9C9D-BA731CA283F1}" srcOrd="1" destOrd="0" presId="urn:microsoft.com/office/officeart/2005/8/layout/hierarchy1"/>
    <dgm:cxn modelId="{708DC7B6-8727-F54F-B475-2973F2F39577}" type="presParOf" srcId="{94808BB4-69FC-2F4E-B371-7053EB61CC52}" destId="{E54AA971-8626-194A-BAE0-9E74086FB79A}" srcOrd="1" destOrd="0" presId="urn:microsoft.com/office/officeart/2005/8/layout/hierarchy1"/>
    <dgm:cxn modelId="{FEBD9E86-76AE-8842-9A03-584342B57923}" type="presParOf" srcId="{35301ACC-0ACC-E74C-8955-5F5B04F38A31}" destId="{535A98E4-933B-934E-B999-ED3CCA3BF112}" srcOrd="2" destOrd="0" presId="urn:microsoft.com/office/officeart/2005/8/layout/hierarchy1"/>
    <dgm:cxn modelId="{9193E144-44F2-A34A-AC18-44CC6978A678}" type="presParOf" srcId="{35301ACC-0ACC-E74C-8955-5F5B04F38A31}" destId="{F568C0E2-0639-DF43-B224-3AA4A3006086}" srcOrd="3" destOrd="0" presId="urn:microsoft.com/office/officeart/2005/8/layout/hierarchy1"/>
    <dgm:cxn modelId="{B6B1C668-AD52-BC4D-89E3-65E9BCF43FA2}" type="presParOf" srcId="{F568C0E2-0639-DF43-B224-3AA4A3006086}" destId="{AEB337D4-83D6-2B4A-B1BE-6C5F24E461B5}" srcOrd="0" destOrd="0" presId="urn:microsoft.com/office/officeart/2005/8/layout/hierarchy1"/>
    <dgm:cxn modelId="{A990E7E2-D482-984D-A1D4-7AD155714A9B}" type="presParOf" srcId="{AEB337D4-83D6-2B4A-B1BE-6C5F24E461B5}" destId="{D6B42850-60ED-5849-8D8C-B5550DBF3670}" srcOrd="0" destOrd="0" presId="urn:microsoft.com/office/officeart/2005/8/layout/hierarchy1"/>
    <dgm:cxn modelId="{AB29B0AC-0E90-E44A-8A7B-202D9BF3EA37}" type="presParOf" srcId="{AEB337D4-83D6-2B4A-B1BE-6C5F24E461B5}" destId="{7735A688-CAFD-F84D-8900-BB9B366A4881}" srcOrd="1" destOrd="0" presId="urn:microsoft.com/office/officeart/2005/8/layout/hierarchy1"/>
    <dgm:cxn modelId="{2375962C-04DA-8643-8782-5CF10036571A}" type="presParOf" srcId="{F568C0E2-0639-DF43-B224-3AA4A3006086}" destId="{E50BCA21-9397-AB4A-9FE8-62D289D8C502}" srcOrd="1" destOrd="0" presId="urn:microsoft.com/office/officeart/2005/8/layout/hierarchy1"/>
    <dgm:cxn modelId="{E08B3491-8C14-FC43-ABCD-3F4B7ABCD52C}" type="presParOf" srcId="{35301ACC-0ACC-E74C-8955-5F5B04F38A31}" destId="{EEB936F2-3F79-1340-B220-601115394543}" srcOrd="4" destOrd="0" presId="urn:microsoft.com/office/officeart/2005/8/layout/hierarchy1"/>
    <dgm:cxn modelId="{ED5BEF48-600E-BC47-93FF-6E4C003B49FD}" type="presParOf" srcId="{35301ACC-0ACC-E74C-8955-5F5B04F38A31}" destId="{76B2BC5A-222E-D649-BF96-6B1E820D7725}" srcOrd="5" destOrd="0" presId="urn:microsoft.com/office/officeart/2005/8/layout/hierarchy1"/>
    <dgm:cxn modelId="{D0C500C3-CEEF-CB43-93E0-F1BD2522241D}" type="presParOf" srcId="{76B2BC5A-222E-D649-BF96-6B1E820D7725}" destId="{3785A08F-7F5C-A542-BA0D-6420C2F96E4A}" srcOrd="0" destOrd="0" presId="urn:microsoft.com/office/officeart/2005/8/layout/hierarchy1"/>
    <dgm:cxn modelId="{F797D926-9406-6B44-836B-7B130A932E93}" type="presParOf" srcId="{3785A08F-7F5C-A542-BA0D-6420C2F96E4A}" destId="{8A24E86F-1BF8-944F-B8D3-42073381919B}" srcOrd="0" destOrd="0" presId="urn:microsoft.com/office/officeart/2005/8/layout/hierarchy1"/>
    <dgm:cxn modelId="{EB62EB7E-3632-FB4F-BE87-20DC6D3577C8}" type="presParOf" srcId="{3785A08F-7F5C-A542-BA0D-6420C2F96E4A}" destId="{A5E53715-E32C-0346-A2ED-CAA288C0A98C}" srcOrd="1" destOrd="0" presId="urn:microsoft.com/office/officeart/2005/8/layout/hierarchy1"/>
    <dgm:cxn modelId="{B87E3CD3-4B33-094B-A7AF-CBD3B6C978F1}" type="presParOf" srcId="{76B2BC5A-222E-D649-BF96-6B1E820D7725}" destId="{07213569-1A90-164E-B9B2-BB72B8F430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656D94-1D73-2546-AE28-9A5693A80026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371C21F-74EB-6040-974C-3FFB37EF9321}">
      <dgm:prSet phldrT="[Testo]"/>
      <dgm:spPr/>
      <dgm:t>
        <a:bodyPr/>
        <a:lstStyle/>
        <a:p>
          <a:r>
            <a:rPr lang="it-IT" dirty="0"/>
            <a:t>Numero membri LC in calo</a:t>
          </a:r>
        </a:p>
      </dgm:t>
    </dgm:pt>
    <dgm:pt modelId="{5E15402D-E38D-0C47-8F2B-1FAFD252D6C9}" type="parTrans" cxnId="{6E16429C-120E-624A-8D93-DE4CC75F303A}">
      <dgm:prSet/>
      <dgm:spPr/>
      <dgm:t>
        <a:bodyPr/>
        <a:lstStyle/>
        <a:p>
          <a:endParaRPr lang="it-IT"/>
        </a:p>
      </dgm:t>
    </dgm:pt>
    <dgm:pt modelId="{5FBA2776-39DC-0E4B-9E40-C5E0B011F368}" type="sibTrans" cxnId="{6E16429C-120E-624A-8D93-DE4CC75F303A}">
      <dgm:prSet/>
      <dgm:spPr/>
      <dgm:t>
        <a:bodyPr/>
        <a:lstStyle/>
        <a:p>
          <a:endParaRPr lang="it-IT"/>
        </a:p>
      </dgm:t>
    </dgm:pt>
    <dgm:pt modelId="{BE127E6D-7DF1-574E-B4FC-F7A045BCA4D7}">
      <dgm:prSet phldrT="[Testo]"/>
      <dgm:spPr/>
      <dgm:t>
        <a:bodyPr/>
        <a:lstStyle/>
        <a:p>
          <a:r>
            <a:rPr lang="it-IT" dirty="0"/>
            <a:t>Non riusciamo ad organizzare eventi</a:t>
          </a:r>
        </a:p>
      </dgm:t>
    </dgm:pt>
    <dgm:pt modelId="{32FD5D9A-A1A7-3743-97AD-37E4C0027AF3}" type="parTrans" cxnId="{A458EB8A-1AEE-EB4F-9613-8DF58225803E}">
      <dgm:prSet/>
      <dgm:spPr/>
      <dgm:t>
        <a:bodyPr/>
        <a:lstStyle/>
        <a:p>
          <a:endParaRPr lang="it-IT"/>
        </a:p>
      </dgm:t>
    </dgm:pt>
    <dgm:pt modelId="{9C70763A-6DD6-2742-8446-84BC3F9B2593}" type="sibTrans" cxnId="{A458EB8A-1AEE-EB4F-9613-8DF58225803E}">
      <dgm:prSet/>
      <dgm:spPr/>
      <dgm:t>
        <a:bodyPr/>
        <a:lstStyle/>
        <a:p>
          <a:endParaRPr lang="it-IT"/>
        </a:p>
      </dgm:t>
    </dgm:pt>
    <dgm:pt modelId="{9E99DFFB-FC90-C04E-B4EC-38D9860E9346}">
      <dgm:prSet phldrT="[Testo]"/>
      <dgm:spPr/>
      <dgm:t>
        <a:bodyPr/>
        <a:lstStyle/>
        <a:p>
          <a:r>
            <a:rPr lang="it-IT" dirty="0"/>
            <a:t>Sempre meno persone si interessano ad AISF</a:t>
          </a:r>
        </a:p>
      </dgm:t>
    </dgm:pt>
    <dgm:pt modelId="{54E1141A-6512-3A42-AD29-A35B51ED4271}" type="parTrans" cxnId="{38F9BA47-D7E1-8A48-AC4F-5997E0B0B8F2}">
      <dgm:prSet/>
      <dgm:spPr/>
      <dgm:t>
        <a:bodyPr/>
        <a:lstStyle/>
        <a:p>
          <a:endParaRPr lang="it-IT"/>
        </a:p>
      </dgm:t>
    </dgm:pt>
    <dgm:pt modelId="{EC12E6DF-5C84-AD46-A3A0-9D001287CDEB}" type="sibTrans" cxnId="{38F9BA47-D7E1-8A48-AC4F-5997E0B0B8F2}">
      <dgm:prSet/>
      <dgm:spPr/>
      <dgm:t>
        <a:bodyPr/>
        <a:lstStyle/>
        <a:p>
          <a:endParaRPr lang="it-IT"/>
        </a:p>
      </dgm:t>
    </dgm:pt>
    <dgm:pt modelId="{DC26E21E-A3D2-F849-BBA1-6171ACCB0EFB}" type="pres">
      <dgm:prSet presAssocID="{F8656D94-1D73-2546-AE28-9A5693A80026}" presName="cycle" presStyleCnt="0">
        <dgm:presLayoutVars>
          <dgm:dir/>
          <dgm:resizeHandles val="exact"/>
        </dgm:presLayoutVars>
      </dgm:prSet>
      <dgm:spPr/>
    </dgm:pt>
    <dgm:pt modelId="{49D01B26-47E7-2040-BCAF-D0EF35389851}" type="pres">
      <dgm:prSet presAssocID="{5371C21F-74EB-6040-974C-3FFB37EF9321}" presName="node" presStyleLbl="node1" presStyleIdx="0" presStyleCnt="3">
        <dgm:presLayoutVars>
          <dgm:bulletEnabled val="1"/>
        </dgm:presLayoutVars>
      </dgm:prSet>
      <dgm:spPr/>
    </dgm:pt>
    <dgm:pt modelId="{E105B11E-B274-ED49-8167-5F75E51091B1}" type="pres">
      <dgm:prSet presAssocID="{5FBA2776-39DC-0E4B-9E40-C5E0B011F368}" presName="sibTrans" presStyleLbl="sibTrans2D1" presStyleIdx="0" presStyleCnt="3"/>
      <dgm:spPr/>
    </dgm:pt>
    <dgm:pt modelId="{ADE75FA5-FEC4-224C-87A0-CA30C160A12E}" type="pres">
      <dgm:prSet presAssocID="{5FBA2776-39DC-0E4B-9E40-C5E0B011F368}" presName="connectorText" presStyleLbl="sibTrans2D1" presStyleIdx="0" presStyleCnt="3"/>
      <dgm:spPr/>
    </dgm:pt>
    <dgm:pt modelId="{706DF25F-BFD2-0946-8F6B-A8674B4B1309}" type="pres">
      <dgm:prSet presAssocID="{BE127E6D-7DF1-574E-B4FC-F7A045BCA4D7}" presName="node" presStyleLbl="node1" presStyleIdx="1" presStyleCnt="3">
        <dgm:presLayoutVars>
          <dgm:bulletEnabled val="1"/>
        </dgm:presLayoutVars>
      </dgm:prSet>
      <dgm:spPr/>
    </dgm:pt>
    <dgm:pt modelId="{B596B277-A9B9-5E41-9395-BE9528FDA94B}" type="pres">
      <dgm:prSet presAssocID="{9C70763A-6DD6-2742-8446-84BC3F9B2593}" presName="sibTrans" presStyleLbl="sibTrans2D1" presStyleIdx="1" presStyleCnt="3"/>
      <dgm:spPr/>
    </dgm:pt>
    <dgm:pt modelId="{7851CE4F-08B1-D44E-93C1-BEE4DDECCBAD}" type="pres">
      <dgm:prSet presAssocID="{9C70763A-6DD6-2742-8446-84BC3F9B2593}" presName="connectorText" presStyleLbl="sibTrans2D1" presStyleIdx="1" presStyleCnt="3"/>
      <dgm:spPr/>
    </dgm:pt>
    <dgm:pt modelId="{7B9D85C4-F490-E94B-90E2-AF3A1AA9CC93}" type="pres">
      <dgm:prSet presAssocID="{9E99DFFB-FC90-C04E-B4EC-38D9860E9346}" presName="node" presStyleLbl="node1" presStyleIdx="2" presStyleCnt="3">
        <dgm:presLayoutVars>
          <dgm:bulletEnabled val="1"/>
        </dgm:presLayoutVars>
      </dgm:prSet>
      <dgm:spPr/>
    </dgm:pt>
    <dgm:pt modelId="{2118D60B-1C0D-314B-825A-B2A3AE31468B}" type="pres">
      <dgm:prSet presAssocID="{EC12E6DF-5C84-AD46-A3A0-9D001287CDEB}" presName="sibTrans" presStyleLbl="sibTrans2D1" presStyleIdx="2" presStyleCnt="3"/>
      <dgm:spPr/>
    </dgm:pt>
    <dgm:pt modelId="{08DAC864-1A54-514E-BC37-06E832392DF9}" type="pres">
      <dgm:prSet presAssocID="{EC12E6DF-5C84-AD46-A3A0-9D001287CDEB}" presName="connectorText" presStyleLbl="sibTrans2D1" presStyleIdx="2" presStyleCnt="3"/>
      <dgm:spPr/>
    </dgm:pt>
  </dgm:ptLst>
  <dgm:cxnLst>
    <dgm:cxn modelId="{2475E20B-B06B-4E43-A0F0-AACAC0525C47}" type="presOf" srcId="{EC12E6DF-5C84-AD46-A3A0-9D001287CDEB}" destId="{2118D60B-1C0D-314B-825A-B2A3AE31468B}" srcOrd="0" destOrd="0" presId="urn:microsoft.com/office/officeart/2005/8/layout/cycle2"/>
    <dgm:cxn modelId="{D6C5A127-E9D3-2D4C-BD45-A883EABE2A7B}" type="presOf" srcId="{5FBA2776-39DC-0E4B-9E40-C5E0B011F368}" destId="{E105B11E-B274-ED49-8167-5F75E51091B1}" srcOrd="0" destOrd="0" presId="urn:microsoft.com/office/officeart/2005/8/layout/cycle2"/>
    <dgm:cxn modelId="{38F9BA47-D7E1-8A48-AC4F-5997E0B0B8F2}" srcId="{F8656D94-1D73-2546-AE28-9A5693A80026}" destId="{9E99DFFB-FC90-C04E-B4EC-38D9860E9346}" srcOrd="2" destOrd="0" parTransId="{54E1141A-6512-3A42-AD29-A35B51ED4271}" sibTransId="{EC12E6DF-5C84-AD46-A3A0-9D001287CDEB}"/>
    <dgm:cxn modelId="{C9E20C85-4C06-FF45-9B36-762F032AA6A6}" type="presOf" srcId="{F8656D94-1D73-2546-AE28-9A5693A80026}" destId="{DC26E21E-A3D2-F849-BBA1-6171ACCB0EFB}" srcOrd="0" destOrd="0" presId="urn:microsoft.com/office/officeart/2005/8/layout/cycle2"/>
    <dgm:cxn modelId="{F0A71186-64FA-3E4B-95F6-7FD01728F22D}" type="presOf" srcId="{EC12E6DF-5C84-AD46-A3A0-9D001287CDEB}" destId="{08DAC864-1A54-514E-BC37-06E832392DF9}" srcOrd="1" destOrd="0" presId="urn:microsoft.com/office/officeart/2005/8/layout/cycle2"/>
    <dgm:cxn modelId="{A458EB8A-1AEE-EB4F-9613-8DF58225803E}" srcId="{F8656D94-1D73-2546-AE28-9A5693A80026}" destId="{BE127E6D-7DF1-574E-B4FC-F7A045BCA4D7}" srcOrd="1" destOrd="0" parTransId="{32FD5D9A-A1A7-3743-97AD-37E4C0027AF3}" sibTransId="{9C70763A-6DD6-2742-8446-84BC3F9B2593}"/>
    <dgm:cxn modelId="{6E16429C-120E-624A-8D93-DE4CC75F303A}" srcId="{F8656D94-1D73-2546-AE28-9A5693A80026}" destId="{5371C21F-74EB-6040-974C-3FFB37EF9321}" srcOrd="0" destOrd="0" parTransId="{5E15402D-E38D-0C47-8F2B-1FAFD252D6C9}" sibTransId="{5FBA2776-39DC-0E4B-9E40-C5E0B011F368}"/>
    <dgm:cxn modelId="{B438DCAF-1617-0D4F-AC3F-D7810F5AED19}" type="presOf" srcId="{BE127E6D-7DF1-574E-B4FC-F7A045BCA4D7}" destId="{706DF25F-BFD2-0946-8F6B-A8674B4B1309}" srcOrd="0" destOrd="0" presId="urn:microsoft.com/office/officeart/2005/8/layout/cycle2"/>
    <dgm:cxn modelId="{6C96BACE-4233-0D4E-9C5B-91B51CE7FF8F}" type="presOf" srcId="{9C70763A-6DD6-2742-8446-84BC3F9B2593}" destId="{B596B277-A9B9-5E41-9395-BE9528FDA94B}" srcOrd="0" destOrd="0" presId="urn:microsoft.com/office/officeart/2005/8/layout/cycle2"/>
    <dgm:cxn modelId="{A6642ED0-9A0B-5E45-97C3-45F2C716799F}" type="presOf" srcId="{9C70763A-6DD6-2742-8446-84BC3F9B2593}" destId="{7851CE4F-08B1-D44E-93C1-BEE4DDECCBAD}" srcOrd="1" destOrd="0" presId="urn:microsoft.com/office/officeart/2005/8/layout/cycle2"/>
    <dgm:cxn modelId="{69197FD2-7EEB-5848-9C7E-864BD2811BD3}" type="presOf" srcId="{5FBA2776-39DC-0E4B-9E40-C5E0B011F368}" destId="{ADE75FA5-FEC4-224C-87A0-CA30C160A12E}" srcOrd="1" destOrd="0" presId="urn:microsoft.com/office/officeart/2005/8/layout/cycle2"/>
    <dgm:cxn modelId="{AA32BAE1-3124-F642-93F1-565F567682F6}" type="presOf" srcId="{9E99DFFB-FC90-C04E-B4EC-38D9860E9346}" destId="{7B9D85C4-F490-E94B-90E2-AF3A1AA9CC93}" srcOrd="0" destOrd="0" presId="urn:microsoft.com/office/officeart/2005/8/layout/cycle2"/>
    <dgm:cxn modelId="{F8EDCFE3-CE4D-CA4F-B54C-AC121DCC9BFD}" type="presOf" srcId="{5371C21F-74EB-6040-974C-3FFB37EF9321}" destId="{49D01B26-47E7-2040-BCAF-D0EF35389851}" srcOrd="0" destOrd="0" presId="urn:microsoft.com/office/officeart/2005/8/layout/cycle2"/>
    <dgm:cxn modelId="{3DF426C6-A84D-7144-B5CF-872270C0D28E}" type="presParOf" srcId="{DC26E21E-A3D2-F849-BBA1-6171ACCB0EFB}" destId="{49D01B26-47E7-2040-BCAF-D0EF35389851}" srcOrd="0" destOrd="0" presId="urn:microsoft.com/office/officeart/2005/8/layout/cycle2"/>
    <dgm:cxn modelId="{DFD1031E-5E5A-2046-8133-627050845EA5}" type="presParOf" srcId="{DC26E21E-A3D2-F849-BBA1-6171ACCB0EFB}" destId="{E105B11E-B274-ED49-8167-5F75E51091B1}" srcOrd="1" destOrd="0" presId="urn:microsoft.com/office/officeart/2005/8/layout/cycle2"/>
    <dgm:cxn modelId="{D191615C-D504-BB42-BFB1-DC6647A92877}" type="presParOf" srcId="{E105B11E-B274-ED49-8167-5F75E51091B1}" destId="{ADE75FA5-FEC4-224C-87A0-CA30C160A12E}" srcOrd="0" destOrd="0" presId="urn:microsoft.com/office/officeart/2005/8/layout/cycle2"/>
    <dgm:cxn modelId="{2AFB52A0-90E5-0C4F-B51C-65BB109D9AD9}" type="presParOf" srcId="{DC26E21E-A3D2-F849-BBA1-6171ACCB0EFB}" destId="{706DF25F-BFD2-0946-8F6B-A8674B4B1309}" srcOrd="2" destOrd="0" presId="urn:microsoft.com/office/officeart/2005/8/layout/cycle2"/>
    <dgm:cxn modelId="{6B18B2A7-D357-8347-86E7-F7F401D7F4BD}" type="presParOf" srcId="{DC26E21E-A3D2-F849-BBA1-6171ACCB0EFB}" destId="{B596B277-A9B9-5E41-9395-BE9528FDA94B}" srcOrd="3" destOrd="0" presId="urn:microsoft.com/office/officeart/2005/8/layout/cycle2"/>
    <dgm:cxn modelId="{9E2AE1DB-F292-CB4C-9870-61DAEDB4757D}" type="presParOf" srcId="{B596B277-A9B9-5E41-9395-BE9528FDA94B}" destId="{7851CE4F-08B1-D44E-93C1-BEE4DDECCBAD}" srcOrd="0" destOrd="0" presId="urn:microsoft.com/office/officeart/2005/8/layout/cycle2"/>
    <dgm:cxn modelId="{1CFA4E3D-81FC-964A-AE1F-841D2F76D09A}" type="presParOf" srcId="{DC26E21E-A3D2-F849-BBA1-6171ACCB0EFB}" destId="{7B9D85C4-F490-E94B-90E2-AF3A1AA9CC93}" srcOrd="4" destOrd="0" presId="urn:microsoft.com/office/officeart/2005/8/layout/cycle2"/>
    <dgm:cxn modelId="{D20B43E2-9D54-E147-9BB7-6C23C0308987}" type="presParOf" srcId="{DC26E21E-A3D2-F849-BBA1-6171ACCB0EFB}" destId="{2118D60B-1C0D-314B-825A-B2A3AE31468B}" srcOrd="5" destOrd="0" presId="urn:microsoft.com/office/officeart/2005/8/layout/cycle2"/>
    <dgm:cxn modelId="{1742C92F-4517-944C-A398-22558AAF39DC}" type="presParOf" srcId="{2118D60B-1C0D-314B-825A-B2A3AE31468B}" destId="{08DAC864-1A54-514E-BC37-06E832392D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F5C10A-D6F3-3B43-BEB9-02591102AAC5}" type="doc">
      <dgm:prSet loTypeId="urn:microsoft.com/office/officeart/2005/8/layout/matrix1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B564C9F0-FBBE-644F-9C75-319D679C51FD}">
      <dgm:prSet phldrT="[Testo]"/>
      <dgm:spPr/>
      <dgm:t>
        <a:bodyPr/>
        <a:lstStyle/>
        <a:p>
          <a:r>
            <a:rPr lang="it-IT" dirty="0"/>
            <a:t>Un buon evento!</a:t>
          </a:r>
        </a:p>
      </dgm:t>
    </dgm:pt>
    <dgm:pt modelId="{9D012A30-FB97-E845-8296-82FEB6D5E3CB}" type="parTrans" cxnId="{B3CFD010-530D-4C4B-85D3-D8F3ACDF69D7}">
      <dgm:prSet/>
      <dgm:spPr/>
      <dgm:t>
        <a:bodyPr/>
        <a:lstStyle/>
        <a:p>
          <a:endParaRPr lang="it-IT"/>
        </a:p>
      </dgm:t>
    </dgm:pt>
    <dgm:pt modelId="{627C24CB-D900-2448-BF43-B0DDD970B74A}" type="sibTrans" cxnId="{B3CFD010-530D-4C4B-85D3-D8F3ACDF69D7}">
      <dgm:prSet/>
      <dgm:spPr/>
      <dgm:t>
        <a:bodyPr/>
        <a:lstStyle/>
        <a:p>
          <a:endParaRPr lang="it-IT"/>
        </a:p>
      </dgm:t>
    </dgm:pt>
    <dgm:pt modelId="{23876549-E050-EA42-8BED-F402FB429553}">
      <dgm:prSet phldrT="[Testo]" custT="1"/>
      <dgm:spPr/>
      <dgm:t>
        <a:bodyPr/>
        <a:lstStyle/>
        <a:p>
          <a:endParaRPr lang="it-IT" sz="4000" dirty="0"/>
        </a:p>
        <a:p>
          <a:r>
            <a:rPr lang="it-IT" sz="4000" dirty="0"/>
            <a:t>Tempo</a:t>
          </a:r>
        </a:p>
      </dgm:t>
    </dgm:pt>
    <dgm:pt modelId="{ABC6AF31-E47F-A447-9F67-91F0941DA27E}" type="parTrans" cxnId="{0413B5EF-EE91-F840-99F3-D3857A6327C4}">
      <dgm:prSet/>
      <dgm:spPr/>
      <dgm:t>
        <a:bodyPr/>
        <a:lstStyle/>
        <a:p>
          <a:endParaRPr lang="it-IT"/>
        </a:p>
      </dgm:t>
    </dgm:pt>
    <dgm:pt modelId="{20D84D19-9652-2C40-BF1C-EEE7F4CA1413}" type="sibTrans" cxnId="{0413B5EF-EE91-F840-99F3-D3857A6327C4}">
      <dgm:prSet/>
      <dgm:spPr/>
      <dgm:t>
        <a:bodyPr/>
        <a:lstStyle/>
        <a:p>
          <a:endParaRPr lang="it-IT"/>
        </a:p>
      </dgm:t>
    </dgm:pt>
    <dgm:pt modelId="{E87117DD-8C44-9746-B956-6590942D57BD}">
      <dgm:prSet phldrT="[Testo]" custT="1"/>
      <dgm:spPr/>
      <dgm:t>
        <a:bodyPr/>
        <a:lstStyle/>
        <a:p>
          <a:endParaRPr lang="it-IT" sz="3200" dirty="0"/>
        </a:p>
        <a:p>
          <a:r>
            <a:rPr lang="it-IT" sz="4000" dirty="0"/>
            <a:t>Energia</a:t>
          </a:r>
        </a:p>
      </dgm:t>
    </dgm:pt>
    <dgm:pt modelId="{7432E098-61E9-EF4C-9784-C2B32778987C}" type="parTrans" cxnId="{12342894-9672-184D-86B5-42DFF75BA60F}">
      <dgm:prSet/>
      <dgm:spPr/>
      <dgm:t>
        <a:bodyPr/>
        <a:lstStyle/>
        <a:p>
          <a:endParaRPr lang="it-IT"/>
        </a:p>
      </dgm:t>
    </dgm:pt>
    <dgm:pt modelId="{EF177615-6DE6-7D4A-9E4A-7EAF416FDFFA}" type="sibTrans" cxnId="{12342894-9672-184D-86B5-42DFF75BA60F}">
      <dgm:prSet/>
      <dgm:spPr/>
      <dgm:t>
        <a:bodyPr/>
        <a:lstStyle/>
        <a:p>
          <a:endParaRPr lang="it-IT"/>
        </a:p>
      </dgm:t>
    </dgm:pt>
    <dgm:pt modelId="{E553E3B8-4DD9-F841-BF47-34EDB5224171}">
      <dgm:prSet phldrT="[Testo]" custT="1"/>
      <dgm:spPr/>
      <dgm:t>
        <a:bodyPr/>
        <a:lstStyle/>
        <a:p>
          <a:r>
            <a:rPr lang="it-IT" sz="4000" dirty="0"/>
            <a:t>Forza Lavoro</a:t>
          </a:r>
        </a:p>
      </dgm:t>
    </dgm:pt>
    <dgm:pt modelId="{CF354ADD-0299-564E-9EDA-568EA34B0F51}" type="parTrans" cxnId="{034714AE-D6C2-D746-BC84-09AE480B2B6B}">
      <dgm:prSet/>
      <dgm:spPr/>
      <dgm:t>
        <a:bodyPr/>
        <a:lstStyle/>
        <a:p>
          <a:endParaRPr lang="it-IT"/>
        </a:p>
      </dgm:t>
    </dgm:pt>
    <dgm:pt modelId="{A785CCF2-E348-B24A-97D4-D22BFB6CD490}" type="sibTrans" cxnId="{034714AE-D6C2-D746-BC84-09AE480B2B6B}">
      <dgm:prSet/>
      <dgm:spPr/>
      <dgm:t>
        <a:bodyPr/>
        <a:lstStyle/>
        <a:p>
          <a:endParaRPr lang="it-IT"/>
        </a:p>
      </dgm:t>
    </dgm:pt>
    <dgm:pt modelId="{416AC9C5-8C18-0B49-8366-F5BA91F63830}">
      <dgm:prSet phldrT="[Testo]" custT="1"/>
      <dgm:spPr/>
      <dgm:t>
        <a:bodyPr/>
        <a:lstStyle/>
        <a:p>
          <a:r>
            <a:rPr lang="it-IT" sz="4000" dirty="0"/>
            <a:t>Budget</a:t>
          </a:r>
        </a:p>
      </dgm:t>
    </dgm:pt>
    <dgm:pt modelId="{B73A48B8-826D-6340-9C53-45F67A71590E}" type="parTrans" cxnId="{6A7B0A3C-7238-4E40-988D-C7D709A64B7B}">
      <dgm:prSet/>
      <dgm:spPr/>
      <dgm:t>
        <a:bodyPr/>
        <a:lstStyle/>
        <a:p>
          <a:endParaRPr lang="it-IT"/>
        </a:p>
      </dgm:t>
    </dgm:pt>
    <dgm:pt modelId="{40A497FA-E374-F64B-91B9-B212552C84A0}" type="sibTrans" cxnId="{6A7B0A3C-7238-4E40-988D-C7D709A64B7B}">
      <dgm:prSet/>
      <dgm:spPr/>
      <dgm:t>
        <a:bodyPr/>
        <a:lstStyle/>
        <a:p>
          <a:endParaRPr lang="it-IT"/>
        </a:p>
      </dgm:t>
    </dgm:pt>
    <dgm:pt modelId="{2BD993EE-ECBC-DC45-A03C-7E9D79C47553}" type="pres">
      <dgm:prSet presAssocID="{FCF5C10A-D6F3-3B43-BEB9-02591102AAC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C91343-CF18-CB4A-B296-2A9900E20486}" type="pres">
      <dgm:prSet presAssocID="{FCF5C10A-D6F3-3B43-BEB9-02591102AAC5}" presName="matrix" presStyleCnt="0"/>
      <dgm:spPr/>
    </dgm:pt>
    <dgm:pt modelId="{1928C922-17DC-114F-A36D-25178B9A3E10}" type="pres">
      <dgm:prSet presAssocID="{FCF5C10A-D6F3-3B43-BEB9-02591102AAC5}" presName="tile1" presStyleLbl="node1" presStyleIdx="0" presStyleCnt="4"/>
      <dgm:spPr/>
    </dgm:pt>
    <dgm:pt modelId="{84FFBAB0-DD78-A242-B4F8-F6E846629213}" type="pres">
      <dgm:prSet presAssocID="{FCF5C10A-D6F3-3B43-BEB9-02591102AAC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68BBD32-8225-0146-B083-16076129ACD8}" type="pres">
      <dgm:prSet presAssocID="{FCF5C10A-D6F3-3B43-BEB9-02591102AAC5}" presName="tile2" presStyleLbl="node1" presStyleIdx="1" presStyleCnt="4" custLinFactY="-42146" custLinFactNeighborX="27842" custLinFactNeighborY="-100000"/>
      <dgm:spPr/>
    </dgm:pt>
    <dgm:pt modelId="{C6125C62-B297-8540-8E4B-E33A4773800F}" type="pres">
      <dgm:prSet presAssocID="{FCF5C10A-D6F3-3B43-BEB9-02591102AAC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EE81814-A136-DE44-A7F3-C106092D34D3}" type="pres">
      <dgm:prSet presAssocID="{FCF5C10A-D6F3-3B43-BEB9-02591102AAC5}" presName="tile3" presStyleLbl="node1" presStyleIdx="2" presStyleCnt="4"/>
      <dgm:spPr/>
    </dgm:pt>
    <dgm:pt modelId="{C32E11CB-A6A4-6049-9A71-CC1B679A9A1D}" type="pres">
      <dgm:prSet presAssocID="{FCF5C10A-D6F3-3B43-BEB9-02591102AAC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3FA1110-48AE-5746-81E0-D42B1C89B45C}" type="pres">
      <dgm:prSet presAssocID="{FCF5C10A-D6F3-3B43-BEB9-02591102AAC5}" presName="tile4" presStyleLbl="node1" presStyleIdx="3" presStyleCnt="4"/>
      <dgm:spPr/>
    </dgm:pt>
    <dgm:pt modelId="{B094323F-6298-674F-8BF4-815507519070}" type="pres">
      <dgm:prSet presAssocID="{FCF5C10A-D6F3-3B43-BEB9-02591102AAC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3A838CD-8C8D-F14C-896B-BE9DC01338C2}" type="pres">
      <dgm:prSet presAssocID="{FCF5C10A-D6F3-3B43-BEB9-02591102AAC5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5CEC2D09-8DBF-3540-BD61-FD079B994DAA}" type="presOf" srcId="{E553E3B8-4DD9-F841-BF47-34EDB5224171}" destId="{C32E11CB-A6A4-6049-9A71-CC1B679A9A1D}" srcOrd="1" destOrd="0" presId="urn:microsoft.com/office/officeart/2005/8/layout/matrix1"/>
    <dgm:cxn modelId="{B3CFD010-530D-4C4B-85D3-D8F3ACDF69D7}" srcId="{FCF5C10A-D6F3-3B43-BEB9-02591102AAC5}" destId="{B564C9F0-FBBE-644F-9C75-319D679C51FD}" srcOrd="0" destOrd="0" parTransId="{9D012A30-FB97-E845-8296-82FEB6D5E3CB}" sibTransId="{627C24CB-D900-2448-BF43-B0DDD970B74A}"/>
    <dgm:cxn modelId="{A052A312-1AB0-3B47-B5D2-89828E8E1D5B}" type="presOf" srcId="{416AC9C5-8C18-0B49-8366-F5BA91F63830}" destId="{B094323F-6298-674F-8BF4-815507519070}" srcOrd="1" destOrd="0" presId="urn:microsoft.com/office/officeart/2005/8/layout/matrix1"/>
    <dgm:cxn modelId="{43F73516-2F67-5048-8CB3-B0E1F83062D5}" type="presOf" srcId="{FCF5C10A-D6F3-3B43-BEB9-02591102AAC5}" destId="{2BD993EE-ECBC-DC45-A03C-7E9D79C47553}" srcOrd="0" destOrd="0" presId="urn:microsoft.com/office/officeart/2005/8/layout/matrix1"/>
    <dgm:cxn modelId="{E2BE4A31-A155-9340-A6BE-83D9E352414B}" type="presOf" srcId="{416AC9C5-8C18-0B49-8366-F5BA91F63830}" destId="{03FA1110-48AE-5746-81E0-D42B1C89B45C}" srcOrd="0" destOrd="0" presId="urn:microsoft.com/office/officeart/2005/8/layout/matrix1"/>
    <dgm:cxn modelId="{B1556F34-633E-5F4B-AEA6-F9DB710DC937}" type="presOf" srcId="{E87117DD-8C44-9746-B956-6590942D57BD}" destId="{168BBD32-8225-0146-B083-16076129ACD8}" srcOrd="0" destOrd="0" presId="urn:microsoft.com/office/officeart/2005/8/layout/matrix1"/>
    <dgm:cxn modelId="{6A7B0A3C-7238-4E40-988D-C7D709A64B7B}" srcId="{B564C9F0-FBBE-644F-9C75-319D679C51FD}" destId="{416AC9C5-8C18-0B49-8366-F5BA91F63830}" srcOrd="3" destOrd="0" parTransId="{B73A48B8-826D-6340-9C53-45F67A71590E}" sibTransId="{40A497FA-E374-F64B-91B9-B212552C84A0}"/>
    <dgm:cxn modelId="{B444B46D-46EA-BC4F-9362-9C6B63C41DC2}" type="presOf" srcId="{E87117DD-8C44-9746-B956-6590942D57BD}" destId="{C6125C62-B297-8540-8E4B-E33A4773800F}" srcOrd="1" destOrd="0" presId="urn:microsoft.com/office/officeart/2005/8/layout/matrix1"/>
    <dgm:cxn modelId="{12342894-9672-184D-86B5-42DFF75BA60F}" srcId="{B564C9F0-FBBE-644F-9C75-319D679C51FD}" destId="{E87117DD-8C44-9746-B956-6590942D57BD}" srcOrd="1" destOrd="0" parTransId="{7432E098-61E9-EF4C-9784-C2B32778987C}" sibTransId="{EF177615-6DE6-7D4A-9E4A-7EAF416FDFFA}"/>
    <dgm:cxn modelId="{034714AE-D6C2-D746-BC84-09AE480B2B6B}" srcId="{B564C9F0-FBBE-644F-9C75-319D679C51FD}" destId="{E553E3B8-4DD9-F841-BF47-34EDB5224171}" srcOrd="2" destOrd="0" parTransId="{CF354ADD-0299-564E-9EDA-568EA34B0F51}" sibTransId="{A785CCF2-E348-B24A-97D4-D22BFB6CD490}"/>
    <dgm:cxn modelId="{392AC9B7-EAB0-FB45-994F-8204433B2DC9}" type="presOf" srcId="{E553E3B8-4DD9-F841-BF47-34EDB5224171}" destId="{DEE81814-A136-DE44-A7F3-C106092D34D3}" srcOrd="0" destOrd="0" presId="urn:microsoft.com/office/officeart/2005/8/layout/matrix1"/>
    <dgm:cxn modelId="{ECDA63E0-C0CE-CE47-BF2E-39F3D3393D4C}" type="presOf" srcId="{B564C9F0-FBBE-644F-9C75-319D679C51FD}" destId="{B3A838CD-8C8D-F14C-896B-BE9DC01338C2}" srcOrd="0" destOrd="0" presId="urn:microsoft.com/office/officeart/2005/8/layout/matrix1"/>
    <dgm:cxn modelId="{F523CEEA-49F5-C249-AD19-3E0ABEA6D414}" type="presOf" srcId="{23876549-E050-EA42-8BED-F402FB429553}" destId="{1928C922-17DC-114F-A36D-25178B9A3E10}" srcOrd="0" destOrd="0" presId="urn:microsoft.com/office/officeart/2005/8/layout/matrix1"/>
    <dgm:cxn modelId="{0413B5EF-EE91-F840-99F3-D3857A6327C4}" srcId="{B564C9F0-FBBE-644F-9C75-319D679C51FD}" destId="{23876549-E050-EA42-8BED-F402FB429553}" srcOrd="0" destOrd="0" parTransId="{ABC6AF31-E47F-A447-9F67-91F0941DA27E}" sibTransId="{20D84D19-9652-2C40-BF1C-EEE7F4CA1413}"/>
    <dgm:cxn modelId="{8A16B9EF-FC05-694C-AB3E-C984F2BB7D30}" type="presOf" srcId="{23876549-E050-EA42-8BED-F402FB429553}" destId="{84FFBAB0-DD78-A242-B4F8-F6E846629213}" srcOrd="1" destOrd="0" presId="urn:microsoft.com/office/officeart/2005/8/layout/matrix1"/>
    <dgm:cxn modelId="{287F51B3-EC70-BB4A-946F-1D375CA7AED0}" type="presParOf" srcId="{2BD993EE-ECBC-DC45-A03C-7E9D79C47553}" destId="{33C91343-CF18-CB4A-B296-2A9900E20486}" srcOrd="0" destOrd="0" presId="urn:microsoft.com/office/officeart/2005/8/layout/matrix1"/>
    <dgm:cxn modelId="{AAD065D1-FEAA-9849-88E3-AA15670EB509}" type="presParOf" srcId="{33C91343-CF18-CB4A-B296-2A9900E20486}" destId="{1928C922-17DC-114F-A36D-25178B9A3E10}" srcOrd="0" destOrd="0" presId="urn:microsoft.com/office/officeart/2005/8/layout/matrix1"/>
    <dgm:cxn modelId="{4F164748-B290-4941-AC58-512426BDED0E}" type="presParOf" srcId="{33C91343-CF18-CB4A-B296-2A9900E20486}" destId="{84FFBAB0-DD78-A242-B4F8-F6E846629213}" srcOrd="1" destOrd="0" presId="urn:microsoft.com/office/officeart/2005/8/layout/matrix1"/>
    <dgm:cxn modelId="{6DB6E598-D270-E144-B71C-495A2F4D037D}" type="presParOf" srcId="{33C91343-CF18-CB4A-B296-2A9900E20486}" destId="{168BBD32-8225-0146-B083-16076129ACD8}" srcOrd="2" destOrd="0" presId="urn:microsoft.com/office/officeart/2005/8/layout/matrix1"/>
    <dgm:cxn modelId="{D6100F8A-38E9-2349-95A1-139292B75656}" type="presParOf" srcId="{33C91343-CF18-CB4A-B296-2A9900E20486}" destId="{C6125C62-B297-8540-8E4B-E33A4773800F}" srcOrd="3" destOrd="0" presId="urn:microsoft.com/office/officeart/2005/8/layout/matrix1"/>
    <dgm:cxn modelId="{C5CC8D36-BB6B-1846-A40B-E778D2DF5F01}" type="presParOf" srcId="{33C91343-CF18-CB4A-B296-2A9900E20486}" destId="{DEE81814-A136-DE44-A7F3-C106092D34D3}" srcOrd="4" destOrd="0" presId="urn:microsoft.com/office/officeart/2005/8/layout/matrix1"/>
    <dgm:cxn modelId="{32163C19-B5D3-E64D-983E-0FF9288DE8CD}" type="presParOf" srcId="{33C91343-CF18-CB4A-B296-2A9900E20486}" destId="{C32E11CB-A6A4-6049-9A71-CC1B679A9A1D}" srcOrd="5" destOrd="0" presId="urn:microsoft.com/office/officeart/2005/8/layout/matrix1"/>
    <dgm:cxn modelId="{279FCD90-981B-5844-A3D9-D5DDDD2B3480}" type="presParOf" srcId="{33C91343-CF18-CB4A-B296-2A9900E20486}" destId="{03FA1110-48AE-5746-81E0-D42B1C89B45C}" srcOrd="6" destOrd="0" presId="urn:microsoft.com/office/officeart/2005/8/layout/matrix1"/>
    <dgm:cxn modelId="{DC4B0E95-29EC-BC4E-B568-2F8106C2C0E6}" type="presParOf" srcId="{33C91343-CF18-CB4A-B296-2A9900E20486}" destId="{B094323F-6298-674F-8BF4-815507519070}" srcOrd="7" destOrd="0" presId="urn:microsoft.com/office/officeart/2005/8/layout/matrix1"/>
    <dgm:cxn modelId="{1934ADB8-CE23-814B-B371-E909B4C652C7}" type="presParOf" srcId="{2BD993EE-ECBC-DC45-A03C-7E9D79C47553}" destId="{B3A838CD-8C8D-F14C-896B-BE9DC01338C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9F3F5-79F3-F44D-BE15-7C0C9F75F7A6}">
      <dsp:nvSpPr>
        <dsp:cNvPr id="0" name=""/>
        <dsp:cNvSpPr/>
      </dsp:nvSpPr>
      <dsp:spPr>
        <a:xfrm>
          <a:off x="1836395" y="1524133"/>
          <a:ext cx="3645578" cy="364557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EC</a:t>
          </a:r>
        </a:p>
      </dsp:txBody>
      <dsp:txXfrm>
        <a:off x="2370278" y="2058016"/>
        <a:ext cx="2577812" cy="2577812"/>
      </dsp:txXfrm>
    </dsp:sp>
    <dsp:sp modelId="{CC996651-C41F-0740-AB85-9428C5542B95}">
      <dsp:nvSpPr>
        <dsp:cNvPr id="0" name=""/>
        <dsp:cNvSpPr/>
      </dsp:nvSpPr>
      <dsp:spPr>
        <a:xfrm>
          <a:off x="2747789" y="60078"/>
          <a:ext cx="1822789" cy="18227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Gestione Fondi</a:t>
          </a:r>
        </a:p>
      </dsp:txBody>
      <dsp:txXfrm>
        <a:off x="3014730" y="327019"/>
        <a:ext cx="1288907" cy="1288907"/>
      </dsp:txXfrm>
    </dsp:sp>
    <dsp:sp modelId="{4D9DF62B-95C3-C846-9135-4B982DF3D9D0}">
      <dsp:nvSpPr>
        <dsp:cNvPr id="0" name=""/>
        <dsp:cNvSpPr/>
      </dsp:nvSpPr>
      <dsp:spPr>
        <a:xfrm>
          <a:off x="4604991" y="954459"/>
          <a:ext cx="1822789" cy="18227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Sostegno per creazione, crescita e sviluppo degli LC</a:t>
          </a:r>
        </a:p>
      </dsp:txBody>
      <dsp:txXfrm>
        <a:off x="4871932" y="1221400"/>
        <a:ext cx="1288907" cy="1288907"/>
      </dsp:txXfrm>
    </dsp:sp>
    <dsp:sp modelId="{51339D7D-5E77-C14F-9A02-1A52E255C8BA}">
      <dsp:nvSpPr>
        <dsp:cNvPr id="0" name=""/>
        <dsp:cNvSpPr/>
      </dsp:nvSpPr>
      <dsp:spPr>
        <a:xfrm>
          <a:off x="5063682" y="2964115"/>
          <a:ext cx="1822789" cy="18227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Tutela economica e copyright</a:t>
          </a:r>
        </a:p>
      </dsp:txBody>
      <dsp:txXfrm>
        <a:off x="5330623" y="3231056"/>
        <a:ext cx="1288907" cy="1288907"/>
      </dsp:txXfrm>
    </dsp:sp>
    <dsp:sp modelId="{1D848FF4-BCD6-1A4F-BB86-4ED602A96D43}">
      <dsp:nvSpPr>
        <dsp:cNvPr id="0" name=""/>
        <dsp:cNvSpPr/>
      </dsp:nvSpPr>
      <dsp:spPr>
        <a:xfrm>
          <a:off x="3778458" y="4575734"/>
          <a:ext cx="1822789" cy="18227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Database</a:t>
          </a:r>
        </a:p>
      </dsp:txBody>
      <dsp:txXfrm>
        <a:off x="4045399" y="4842675"/>
        <a:ext cx="1288907" cy="1288907"/>
      </dsp:txXfrm>
    </dsp:sp>
    <dsp:sp modelId="{3CDDEAA1-A1FE-5D42-8583-5ABCC0547E65}">
      <dsp:nvSpPr>
        <dsp:cNvPr id="0" name=""/>
        <dsp:cNvSpPr/>
      </dsp:nvSpPr>
      <dsp:spPr>
        <a:xfrm>
          <a:off x="1717120" y="4575734"/>
          <a:ext cx="1822789" cy="18227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Raccogliere feedback</a:t>
          </a:r>
        </a:p>
      </dsp:txBody>
      <dsp:txXfrm>
        <a:off x="1984061" y="4842675"/>
        <a:ext cx="1288907" cy="1288907"/>
      </dsp:txXfrm>
    </dsp:sp>
    <dsp:sp modelId="{558B00F7-32D7-934E-913A-437826A31EDF}">
      <dsp:nvSpPr>
        <dsp:cNvPr id="0" name=""/>
        <dsp:cNvSpPr/>
      </dsp:nvSpPr>
      <dsp:spPr>
        <a:xfrm>
          <a:off x="431897" y="2964115"/>
          <a:ext cx="1822789" cy="18227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Favorire lo scambio di idee e materiale</a:t>
          </a:r>
        </a:p>
      </dsp:txBody>
      <dsp:txXfrm>
        <a:off x="698838" y="3231056"/>
        <a:ext cx="1288907" cy="1288907"/>
      </dsp:txXfrm>
    </dsp:sp>
    <dsp:sp modelId="{D426D7B3-60C7-CC46-8B6C-F970DE363186}">
      <dsp:nvSpPr>
        <dsp:cNvPr id="0" name=""/>
        <dsp:cNvSpPr/>
      </dsp:nvSpPr>
      <dsp:spPr>
        <a:xfrm>
          <a:off x="890588" y="954459"/>
          <a:ext cx="1822789" cy="18227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Approvazione eventi</a:t>
          </a:r>
        </a:p>
      </dsp:txBody>
      <dsp:txXfrm>
        <a:off x="1157529" y="1221400"/>
        <a:ext cx="1288907" cy="12889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3F655-58D0-0D45-B48E-A9F814FE8252}">
      <dsp:nvSpPr>
        <dsp:cNvPr id="0" name=""/>
        <dsp:cNvSpPr/>
      </dsp:nvSpPr>
      <dsp:spPr>
        <a:xfrm>
          <a:off x="4325498" y="3077728"/>
          <a:ext cx="2279769" cy="2279769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500" kern="1200" dirty="0"/>
            <a:t>Un buon LC!</a:t>
          </a:r>
        </a:p>
      </dsp:txBody>
      <dsp:txXfrm>
        <a:off x="4659362" y="3411592"/>
        <a:ext cx="1612041" cy="1612041"/>
      </dsp:txXfrm>
    </dsp:sp>
    <dsp:sp modelId="{6AF49D20-EF2F-E94C-A28E-6D9BB9DE7B63}">
      <dsp:nvSpPr>
        <dsp:cNvPr id="0" name=""/>
        <dsp:cNvSpPr/>
      </dsp:nvSpPr>
      <dsp:spPr>
        <a:xfrm rot="10800864">
          <a:off x="2115765" y="3892167"/>
          <a:ext cx="2088198" cy="6497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97A29-735A-454F-A084-E2661EA2B409}">
      <dsp:nvSpPr>
        <dsp:cNvPr id="0" name=""/>
        <dsp:cNvSpPr/>
      </dsp:nvSpPr>
      <dsp:spPr>
        <a:xfrm>
          <a:off x="1032874" y="3350459"/>
          <a:ext cx="2165780" cy="173262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Rispetto delle procedure</a:t>
          </a:r>
        </a:p>
      </dsp:txBody>
      <dsp:txXfrm>
        <a:off x="1083621" y="3401206"/>
        <a:ext cx="2064286" cy="1631130"/>
      </dsp:txXfrm>
    </dsp:sp>
    <dsp:sp modelId="{5B7DA3BD-76F6-6B4D-954B-E82266253D28}">
      <dsp:nvSpPr>
        <dsp:cNvPr id="0" name=""/>
        <dsp:cNvSpPr/>
      </dsp:nvSpPr>
      <dsp:spPr>
        <a:xfrm rot="13500610">
          <a:off x="2790822" y="2261986"/>
          <a:ext cx="2088760" cy="6497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0098"/>
            <a:satOff val="0"/>
            <a:lumOff val="7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187F6-4B1B-E647-AAB8-5EB46129D438}">
      <dsp:nvSpPr>
        <dsp:cNvPr id="0" name=""/>
        <dsp:cNvSpPr/>
      </dsp:nvSpPr>
      <dsp:spPr>
        <a:xfrm>
          <a:off x="2013955" y="981921"/>
          <a:ext cx="2165780" cy="173262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69143"/>
            <a:satOff val="0"/>
            <a:lumOff val="84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Comunicazione costante</a:t>
          </a:r>
        </a:p>
      </dsp:txBody>
      <dsp:txXfrm>
        <a:off x="2064702" y="1032668"/>
        <a:ext cx="2064286" cy="1631130"/>
      </dsp:txXfrm>
    </dsp:sp>
    <dsp:sp modelId="{BFB4E914-983B-F14F-B97C-E62C988B5751}">
      <dsp:nvSpPr>
        <dsp:cNvPr id="0" name=""/>
        <dsp:cNvSpPr/>
      </dsp:nvSpPr>
      <dsp:spPr>
        <a:xfrm rot="16200000">
          <a:off x="4420886" y="1586783"/>
          <a:ext cx="2088993" cy="6497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40196"/>
            <a:satOff val="0"/>
            <a:lumOff val="157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7600E-FF41-7845-9DA3-EDD840419ADB}">
      <dsp:nvSpPr>
        <dsp:cNvPr id="0" name=""/>
        <dsp:cNvSpPr/>
      </dsp:nvSpPr>
      <dsp:spPr>
        <a:xfrm>
          <a:off x="4382493" y="841"/>
          <a:ext cx="2165780" cy="173262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38286"/>
            <a:satOff val="0"/>
            <a:lumOff val="169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Idee e intenzioni</a:t>
          </a:r>
        </a:p>
      </dsp:txBody>
      <dsp:txXfrm>
        <a:off x="4433240" y="51588"/>
        <a:ext cx="2064286" cy="1631130"/>
      </dsp:txXfrm>
    </dsp:sp>
    <dsp:sp modelId="{BDF5CE52-FB8A-F74F-A827-159CBF63FF33}">
      <dsp:nvSpPr>
        <dsp:cNvPr id="0" name=""/>
        <dsp:cNvSpPr/>
      </dsp:nvSpPr>
      <dsp:spPr>
        <a:xfrm rot="18899390">
          <a:off x="6051183" y="2261986"/>
          <a:ext cx="2088760" cy="6497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510294"/>
            <a:satOff val="0"/>
            <a:lumOff val="235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AFE48-0160-D84D-896B-E8204770DE9B}">
      <dsp:nvSpPr>
        <dsp:cNvPr id="0" name=""/>
        <dsp:cNvSpPr/>
      </dsp:nvSpPr>
      <dsp:spPr>
        <a:xfrm>
          <a:off x="6751030" y="981921"/>
          <a:ext cx="2165780" cy="173262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07428"/>
            <a:satOff val="0"/>
            <a:lumOff val="254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Fisica &lt;3</a:t>
          </a:r>
        </a:p>
      </dsp:txBody>
      <dsp:txXfrm>
        <a:off x="6801777" y="1032668"/>
        <a:ext cx="2064286" cy="1631130"/>
      </dsp:txXfrm>
    </dsp:sp>
    <dsp:sp modelId="{D5E303FD-7992-7B4F-98A0-8998A80F5EC5}">
      <dsp:nvSpPr>
        <dsp:cNvPr id="0" name=""/>
        <dsp:cNvSpPr/>
      </dsp:nvSpPr>
      <dsp:spPr>
        <a:xfrm rot="21599136">
          <a:off x="6726803" y="3892167"/>
          <a:ext cx="2088198" cy="6497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80392"/>
            <a:satOff val="0"/>
            <a:lumOff val="31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57BE9-FC1D-2B46-954D-C333D98E0037}">
      <dsp:nvSpPr>
        <dsp:cNvPr id="0" name=""/>
        <dsp:cNvSpPr/>
      </dsp:nvSpPr>
      <dsp:spPr>
        <a:xfrm>
          <a:off x="7732111" y="3350459"/>
          <a:ext cx="2165780" cy="173262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676571"/>
            <a:satOff val="0"/>
            <a:lumOff val="338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Dare colore</a:t>
          </a:r>
        </a:p>
      </dsp:txBody>
      <dsp:txXfrm>
        <a:off x="7782858" y="3401206"/>
        <a:ext cx="2064286" cy="16311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809A0-7087-074A-95BC-C91696E8A32E}">
      <dsp:nvSpPr>
        <dsp:cNvPr id="0" name=""/>
        <dsp:cNvSpPr/>
      </dsp:nvSpPr>
      <dsp:spPr>
        <a:xfrm>
          <a:off x="1457" y="1923697"/>
          <a:ext cx="1932516" cy="1932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Un buon LC</a:t>
          </a:r>
        </a:p>
      </dsp:txBody>
      <dsp:txXfrm>
        <a:off x="284467" y="2206707"/>
        <a:ext cx="1366496" cy="1366496"/>
      </dsp:txXfrm>
    </dsp:sp>
    <dsp:sp modelId="{92DA629E-403E-9343-86F3-92A5E5A41FF2}">
      <dsp:nvSpPr>
        <dsp:cNvPr id="0" name=""/>
        <dsp:cNvSpPr/>
      </dsp:nvSpPr>
      <dsp:spPr>
        <a:xfrm>
          <a:off x="2090895" y="2329525"/>
          <a:ext cx="1120859" cy="112085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2239465" y="2758141"/>
        <a:ext cx="823719" cy="263627"/>
      </dsp:txXfrm>
    </dsp:sp>
    <dsp:sp modelId="{B960FCE7-C65B-804B-9CD9-A76BD6D2C5E2}">
      <dsp:nvSpPr>
        <dsp:cNvPr id="0" name=""/>
        <dsp:cNvSpPr/>
      </dsp:nvSpPr>
      <dsp:spPr>
        <a:xfrm>
          <a:off x="3368675" y="1923697"/>
          <a:ext cx="1932516" cy="1932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Un buon EC</a:t>
          </a:r>
        </a:p>
      </dsp:txBody>
      <dsp:txXfrm>
        <a:off x="3651685" y="2206707"/>
        <a:ext cx="1366496" cy="1366496"/>
      </dsp:txXfrm>
    </dsp:sp>
    <dsp:sp modelId="{B7378A59-24D1-A345-BC07-D90EAE56F3AA}">
      <dsp:nvSpPr>
        <dsp:cNvPr id="0" name=""/>
        <dsp:cNvSpPr/>
      </dsp:nvSpPr>
      <dsp:spPr>
        <a:xfrm>
          <a:off x="5458112" y="2329525"/>
          <a:ext cx="1120859" cy="112085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5606682" y="2560422"/>
        <a:ext cx="823719" cy="659065"/>
      </dsp:txXfrm>
    </dsp:sp>
    <dsp:sp modelId="{005365DF-B350-3144-8AAC-0240AD5011CC}">
      <dsp:nvSpPr>
        <dsp:cNvPr id="0" name=""/>
        <dsp:cNvSpPr/>
      </dsp:nvSpPr>
      <dsp:spPr>
        <a:xfrm>
          <a:off x="6735892" y="1923697"/>
          <a:ext cx="1932516" cy="1932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Un’ottima AISF!</a:t>
          </a:r>
        </a:p>
      </dsp:txBody>
      <dsp:txXfrm>
        <a:off x="7018902" y="2206707"/>
        <a:ext cx="1366496" cy="1366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5BACD-9E71-844C-A8CB-3C03EB4000A4}">
      <dsp:nvSpPr>
        <dsp:cNvPr id="0" name=""/>
        <dsp:cNvSpPr/>
      </dsp:nvSpPr>
      <dsp:spPr>
        <a:xfrm rot="16200000">
          <a:off x="1290018" y="1754838"/>
          <a:ext cx="3715904" cy="22708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412750" rIns="371475" bIns="4127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EC</a:t>
          </a:r>
        </a:p>
      </dsp:txBody>
      <dsp:txXfrm rot="5400000">
        <a:off x="2123436" y="1143164"/>
        <a:ext cx="2159939" cy="3494160"/>
      </dsp:txXfrm>
    </dsp:sp>
    <dsp:sp modelId="{36EF67DD-F0D3-C04D-8EFA-B950F600358B}">
      <dsp:nvSpPr>
        <dsp:cNvPr id="0" name=""/>
        <dsp:cNvSpPr/>
      </dsp:nvSpPr>
      <dsp:spPr>
        <a:xfrm rot="5400000">
          <a:off x="3663943" y="1754838"/>
          <a:ext cx="3715904" cy="22708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118984"/>
            <a:satOff val="0"/>
            <a:lumOff val="8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71475" tIns="412750" rIns="247650" bIns="4127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LC</a:t>
          </a:r>
        </a:p>
      </dsp:txBody>
      <dsp:txXfrm rot="-5400000">
        <a:off x="4386489" y="1143164"/>
        <a:ext cx="2159939" cy="3494160"/>
      </dsp:txXfrm>
    </dsp:sp>
    <dsp:sp modelId="{FBF43935-AFC2-6444-BD79-4DB2A6C9698F}">
      <dsp:nvSpPr>
        <dsp:cNvPr id="0" name=""/>
        <dsp:cNvSpPr/>
      </dsp:nvSpPr>
      <dsp:spPr>
        <a:xfrm>
          <a:off x="3147738" y="0"/>
          <a:ext cx="2373924" cy="237380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D5F5A1-F1F0-0947-A5DD-A8FFA885C83E}">
      <dsp:nvSpPr>
        <dsp:cNvPr id="0" name=""/>
        <dsp:cNvSpPr/>
      </dsp:nvSpPr>
      <dsp:spPr>
        <a:xfrm rot="10800000">
          <a:off x="3147738" y="3406101"/>
          <a:ext cx="2373924" cy="237380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shade val="80000"/>
            <a:hueOff val="676571"/>
            <a:satOff val="0"/>
            <a:lumOff val="3387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5BACD-9E71-844C-A8CB-3C03EB4000A4}">
      <dsp:nvSpPr>
        <dsp:cNvPr id="0" name=""/>
        <dsp:cNvSpPr/>
      </dsp:nvSpPr>
      <dsp:spPr>
        <a:xfrm rot="16200000">
          <a:off x="1290018" y="1754838"/>
          <a:ext cx="3715904" cy="22708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412750" rIns="371475" bIns="4127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LC</a:t>
          </a:r>
        </a:p>
      </dsp:txBody>
      <dsp:txXfrm rot="5400000">
        <a:off x="2123436" y="1143164"/>
        <a:ext cx="2159939" cy="3494160"/>
      </dsp:txXfrm>
    </dsp:sp>
    <dsp:sp modelId="{36EF67DD-F0D3-C04D-8EFA-B950F600358B}">
      <dsp:nvSpPr>
        <dsp:cNvPr id="0" name=""/>
        <dsp:cNvSpPr/>
      </dsp:nvSpPr>
      <dsp:spPr>
        <a:xfrm rot="5400000">
          <a:off x="3663943" y="1754838"/>
          <a:ext cx="3715904" cy="22708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118984"/>
            <a:satOff val="0"/>
            <a:lumOff val="8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71475" tIns="412750" rIns="247650" bIns="4127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LC</a:t>
          </a:r>
        </a:p>
      </dsp:txBody>
      <dsp:txXfrm rot="-5400000">
        <a:off x="4386489" y="1143164"/>
        <a:ext cx="2159939" cy="3494160"/>
      </dsp:txXfrm>
    </dsp:sp>
    <dsp:sp modelId="{FBF43935-AFC2-6444-BD79-4DB2A6C9698F}">
      <dsp:nvSpPr>
        <dsp:cNvPr id="0" name=""/>
        <dsp:cNvSpPr/>
      </dsp:nvSpPr>
      <dsp:spPr>
        <a:xfrm>
          <a:off x="3147738" y="0"/>
          <a:ext cx="2373924" cy="237380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D5F5A1-F1F0-0947-A5DD-A8FFA885C83E}">
      <dsp:nvSpPr>
        <dsp:cNvPr id="0" name=""/>
        <dsp:cNvSpPr/>
      </dsp:nvSpPr>
      <dsp:spPr>
        <a:xfrm rot="10800000">
          <a:off x="3147738" y="3406101"/>
          <a:ext cx="2373924" cy="237380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shade val="80000"/>
            <a:hueOff val="676571"/>
            <a:satOff val="0"/>
            <a:lumOff val="3387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01B26-47E7-2040-BCAF-D0EF35389851}">
      <dsp:nvSpPr>
        <dsp:cNvPr id="0" name=""/>
        <dsp:cNvSpPr/>
      </dsp:nvSpPr>
      <dsp:spPr>
        <a:xfrm>
          <a:off x="2747961" y="8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Numero membri LC in calo</a:t>
          </a:r>
        </a:p>
      </dsp:txBody>
      <dsp:txXfrm>
        <a:off x="3078330" y="330458"/>
        <a:ext cx="1595164" cy="1595164"/>
      </dsp:txXfrm>
    </dsp:sp>
    <dsp:sp modelId="{E105B11E-B274-ED49-8167-5F75E51091B1}">
      <dsp:nvSpPr>
        <dsp:cNvPr id="0" name=""/>
        <dsp:cNvSpPr/>
      </dsp:nvSpPr>
      <dsp:spPr>
        <a:xfrm rot="3600000">
          <a:off x="4414314" y="2201596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4459495" y="2275614"/>
        <a:ext cx="421686" cy="456821"/>
      </dsp:txXfrm>
    </dsp:sp>
    <dsp:sp modelId="{706DF25F-BFD2-0946-8F6B-A8674B4B1309}">
      <dsp:nvSpPr>
        <dsp:cNvPr id="0" name=""/>
        <dsp:cNvSpPr/>
      </dsp:nvSpPr>
      <dsp:spPr>
        <a:xfrm>
          <a:off x="4444222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Non riusciamo ad organizzare eventi</a:t>
          </a:r>
        </a:p>
      </dsp:txBody>
      <dsp:txXfrm>
        <a:off x="4774591" y="3268468"/>
        <a:ext cx="1595164" cy="1595164"/>
      </dsp:txXfrm>
    </dsp:sp>
    <dsp:sp modelId="{B596B277-A9B9-5E41-9395-BE9528FDA94B}">
      <dsp:nvSpPr>
        <dsp:cNvPr id="0" name=""/>
        <dsp:cNvSpPr/>
      </dsp:nvSpPr>
      <dsp:spPr>
        <a:xfrm rot="10800000">
          <a:off x="3591758" y="368536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3772480" y="3837640"/>
        <a:ext cx="421686" cy="456821"/>
      </dsp:txXfrm>
    </dsp:sp>
    <dsp:sp modelId="{7B9D85C4-F490-E94B-90E2-AF3A1AA9CC93}">
      <dsp:nvSpPr>
        <dsp:cNvPr id="0" name=""/>
        <dsp:cNvSpPr/>
      </dsp:nvSpPr>
      <dsp:spPr>
        <a:xfrm>
          <a:off x="1051700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Sempre meno persone si interessano ad AISF</a:t>
          </a:r>
        </a:p>
      </dsp:txBody>
      <dsp:txXfrm>
        <a:off x="1382069" y="3268468"/>
        <a:ext cx="1595164" cy="1595164"/>
      </dsp:txXfrm>
    </dsp:sp>
    <dsp:sp modelId="{2118D60B-1C0D-314B-825A-B2A3AE31468B}">
      <dsp:nvSpPr>
        <dsp:cNvPr id="0" name=""/>
        <dsp:cNvSpPr/>
      </dsp:nvSpPr>
      <dsp:spPr>
        <a:xfrm rot="18000000">
          <a:off x="2718053" y="223112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2763234" y="2461655"/>
        <a:ext cx="421686" cy="4568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01B26-47E7-2040-BCAF-D0EF35389851}">
      <dsp:nvSpPr>
        <dsp:cNvPr id="0" name=""/>
        <dsp:cNvSpPr/>
      </dsp:nvSpPr>
      <dsp:spPr>
        <a:xfrm>
          <a:off x="2747961" y="8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Numero membri LC in calo</a:t>
          </a:r>
        </a:p>
      </dsp:txBody>
      <dsp:txXfrm>
        <a:off x="3078330" y="330458"/>
        <a:ext cx="1595164" cy="1595164"/>
      </dsp:txXfrm>
    </dsp:sp>
    <dsp:sp modelId="{E105B11E-B274-ED49-8167-5F75E51091B1}">
      <dsp:nvSpPr>
        <dsp:cNvPr id="0" name=""/>
        <dsp:cNvSpPr/>
      </dsp:nvSpPr>
      <dsp:spPr>
        <a:xfrm rot="3600000">
          <a:off x="4414314" y="2201596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4459495" y="2275614"/>
        <a:ext cx="421686" cy="456821"/>
      </dsp:txXfrm>
    </dsp:sp>
    <dsp:sp modelId="{706DF25F-BFD2-0946-8F6B-A8674B4B1309}">
      <dsp:nvSpPr>
        <dsp:cNvPr id="0" name=""/>
        <dsp:cNvSpPr/>
      </dsp:nvSpPr>
      <dsp:spPr>
        <a:xfrm>
          <a:off x="4444222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Non riusciamo ad organizzare eventi</a:t>
          </a:r>
        </a:p>
      </dsp:txBody>
      <dsp:txXfrm>
        <a:off x="4774591" y="3268468"/>
        <a:ext cx="1595164" cy="1595164"/>
      </dsp:txXfrm>
    </dsp:sp>
    <dsp:sp modelId="{B596B277-A9B9-5E41-9395-BE9528FDA94B}">
      <dsp:nvSpPr>
        <dsp:cNvPr id="0" name=""/>
        <dsp:cNvSpPr/>
      </dsp:nvSpPr>
      <dsp:spPr>
        <a:xfrm rot="10800000">
          <a:off x="3591758" y="368536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3772480" y="3837640"/>
        <a:ext cx="421686" cy="456821"/>
      </dsp:txXfrm>
    </dsp:sp>
    <dsp:sp modelId="{7B9D85C4-F490-E94B-90E2-AF3A1AA9CC93}">
      <dsp:nvSpPr>
        <dsp:cNvPr id="0" name=""/>
        <dsp:cNvSpPr/>
      </dsp:nvSpPr>
      <dsp:spPr>
        <a:xfrm>
          <a:off x="1051700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Sempre meno persone si interessano ad AISF</a:t>
          </a:r>
        </a:p>
      </dsp:txBody>
      <dsp:txXfrm>
        <a:off x="1382069" y="3268468"/>
        <a:ext cx="1595164" cy="1595164"/>
      </dsp:txXfrm>
    </dsp:sp>
    <dsp:sp modelId="{2118D60B-1C0D-314B-825A-B2A3AE31468B}">
      <dsp:nvSpPr>
        <dsp:cNvPr id="0" name=""/>
        <dsp:cNvSpPr/>
      </dsp:nvSpPr>
      <dsp:spPr>
        <a:xfrm rot="18000000">
          <a:off x="2718053" y="223112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2763234" y="2461655"/>
        <a:ext cx="421686" cy="4568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01B26-47E7-2040-BCAF-D0EF35389851}">
      <dsp:nvSpPr>
        <dsp:cNvPr id="0" name=""/>
        <dsp:cNvSpPr/>
      </dsp:nvSpPr>
      <dsp:spPr>
        <a:xfrm>
          <a:off x="2747961" y="8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Numero membri LC in calo</a:t>
          </a:r>
        </a:p>
      </dsp:txBody>
      <dsp:txXfrm>
        <a:off x="3078330" y="330458"/>
        <a:ext cx="1595164" cy="1595164"/>
      </dsp:txXfrm>
    </dsp:sp>
    <dsp:sp modelId="{E105B11E-B274-ED49-8167-5F75E51091B1}">
      <dsp:nvSpPr>
        <dsp:cNvPr id="0" name=""/>
        <dsp:cNvSpPr/>
      </dsp:nvSpPr>
      <dsp:spPr>
        <a:xfrm rot="3600000">
          <a:off x="4414314" y="2201596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4459495" y="2275614"/>
        <a:ext cx="421686" cy="456821"/>
      </dsp:txXfrm>
    </dsp:sp>
    <dsp:sp modelId="{706DF25F-BFD2-0946-8F6B-A8674B4B1309}">
      <dsp:nvSpPr>
        <dsp:cNvPr id="0" name=""/>
        <dsp:cNvSpPr/>
      </dsp:nvSpPr>
      <dsp:spPr>
        <a:xfrm>
          <a:off x="4444222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Non riusciamo ad organizzare eventi</a:t>
          </a:r>
        </a:p>
      </dsp:txBody>
      <dsp:txXfrm>
        <a:off x="4774591" y="3268468"/>
        <a:ext cx="1595164" cy="1595164"/>
      </dsp:txXfrm>
    </dsp:sp>
    <dsp:sp modelId="{B596B277-A9B9-5E41-9395-BE9528FDA94B}">
      <dsp:nvSpPr>
        <dsp:cNvPr id="0" name=""/>
        <dsp:cNvSpPr/>
      </dsp:nvSpPr>
      <dsp:spPr>
        <a:xfrm rot="10800000">
          <a:off x="3591758" y="368536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3772480" y="3837640"/>
        <a:ext cx="421686" cy="456821"/>
      </dsp:txXfrm>
    </dsp:sp>
    <dsp:sp modelId="{7B9D85C4-F490-E94B-90E2-AF3A1AA9CC93}">
      <dsp:nvSpPr>
        <dsp:cNvPr id="0" name=""/>
        <dsp:cNvSpPr/>
      </dsp:nvSpPr>
      <dsp:spPr>
        <a:xfrm>
          <a:off x="1051700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Sempre meno persone si interessano ad AISF</a:t>
          </a:r>
        </a:p>
      </dsp:txBody>
      <dsp:txXfrm>
        <a:off x="1382069" y="3268468"/>
        <a:ext cx="1595164" cy="1595164"/>
      </dsp:txXfrm>
    </dsp:sp>
    <dsp:sp modelId="{2118D60B-1C0D-314B-825A-B2A3AE31468B}">
      <dsp:nvSpPr>
        <dsp:cNvPr id="0" name=""/>
        <dsp:cNvSpPr/>
      </dsp:nvSpPr>
      <dsp:spPr>
        <a:xfrm rot="18000000">
          <a:off x="2718053" y="223112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2763234" y="2461655"/>
        <a:ext cx="421686" cy="4568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936F2-3F79-1340-B220-601115394543}">
      <dsp:nvSpPr>
        <dsp:cNvPr id="0" name=""/>
        <dsp:cNvSpPr/>
      </dsp:nvSpPr>
      <dsp:spPr>
        <a:xfrm>
          <a:off x="9510726" y="3507513"/>
          <a:ext cx="1935207" cy="460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811"/>
              </a:lnTo>
              <a:lnTo>
                <a:pt x="1935207" y="313811"/>
              </a:lnTo>
              <a:lnTo>
                <a:pt x="1935207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A98E4-933B-934E-B999-ED3CCA3BF112}">
      <dsp:nvSpPr>
        <dsp:cNvPr id="0" name=""/>
        <dsp:cNvSpPr/>
      </dsp:nvSpPr>
      <dsp:spPr>
        <a:xfrm>
          <a:off x="9465006" y="3507513"/>
          <a:ext cx="91440" cy="4604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C1640-429D-FA4B-A52B-7FE3D9046F01}">
      <dsp:nvSpPr>
        <dsp:cNvPr id="0" name=""/>
        <dsp:cNvSpPr/>
      </dsp:nvSpPr>
      <dsp:spPr>
        <a:xfrm>
          <a:off x="7575518" y="3507513"/>
          <a:ext cx="1935207" cy="460491"/>
        </a:xfrm>
        <a:custGeom>
          <a:avLst/>
          <a:gdLst/>
          <a:ahLst/>
          <a:cxnLst/>
          <a:rect l="0" t="0" r="0" b="0"/>
          <a:pathLst>
            <a:path>
              <a:moveTo>
                <a:pt x="1935207" y="0"/>
              </a:moveTo>
              <a:lnTo>
                <a:pt x="1935207" y="313811"/>
              </a:lnTo>
              <a:lnTo>
                <a:pt x="0" y="313811"/>
              </a:lnTo>
              <a:lnTo>
                <a:pt x="0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0D99C-58B3-F949-9763-57ABDD9D85E1}">
      <dsp:nvSpPr>
        <dsp:cNvPr id="0" name=""/>
        <dsp:cNvSpPr/>
      </dsp:nvSpPr>
      <dsp:spPr>
        <a:xfrm>
          <a:off x="6607914" y="2041594"/>
          <a:ext cx="2902811" cy="460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811"/>
              </a:lnTo>
              <a:lnTo>
                <a:pt x="2902811" y="313811"/>
              </a:lnTo>
              <a:lnTo>
                <a:pt x="2902811" y="4604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D2249-6DDC-F645-85FA-CB10DE953829}">
      <dsp:nvSpPr>
        <dsp:cNvPr id="0" name=""/>
        <dsp:cNvSpPr/>
      </dsp:nvSpPr>
      <dsp:spPr>
        <a:xfrm>
          <a:off x="5640311" y="4973433"/>
          <a:ext cx="967603" cy="460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811"/>
              </a:lnTo>
              <a:lnTo>
                <a:pt x="967603" y="313811"/>
              </a:lnTo>
              <a:lnTo>
                <a:pt x="967603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F765E-4340-F44F-B99B-8712E85B07A6}">
      <dsp:nvSpPr>
        <dsp:cNvPr id="0" name=""/>
        <dsp:cNvSpPr/>
      </dsp:nvSpPr>
      <dsp:spPr>
        <a:xfrm>
          <a:off x="4672707" y="4973433"/>
          <a:ext cx="967603" cy="460491"/>
        </a:xfrm>
        <a:custGeom>
          <a:avLst/>
          <a:gdLst/>
          <a:ahLst/>
          <a:cxnLst/>
          <a:rect l="0" t="0" r="0" b="0"/>
          <a:pathLst>
            <a:path>
              <a:moveTo>
                <a:pt x="967603" y="0"/>
              </a:moveTo>
              <a:lnTo>
                <a:pt x="967603" y="313811"/>
              </a:lnTo>
              <a:lnTo>
                <a:pt x="0" y="313811"/>
              </a:lnTo>
              <a:lnTo>
                <a:pt x="0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F7B403-647F-B448-BF24-F0FF9AF85E04}">
      <dsp:nvSpPr>
        <dsp:cNvPr id="0" name=""/>
        <dsp:cNvSpPr/>
      </dsp:nvSpPr>
      <dsp:spPr>
        <a:xfrm>
          <a:off x="3705103" y="3507513"/>
          <a:ext cx="1935207" cy="460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811"/>
              </a:lnTo>
              <a:lnTo>
                <a:pt x="1935207" y="313811"/>
              </a:lnTo>
              <a:lnTo>
                <a:pt x="1935207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B9294-771F-1C40-BB31-4D384C3FBF9F}">
      <dsp:nvSpPr>
        <dsp:cNvPr id="0" name=""/>
        <dsp:cNvSpPr/>
      </dsp:nvSpPr>
      <dsp:spPr>
        <a:xfrm>
          <a:off x="1769895" y="4973433"/>
          <a:ext cx="967603" cy="460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811"/>
              </a:lnTo>
              <a:lnTo>
                <a:pt x="967603" y="313811"/>
              </a:lnTo>
              <a:lnTo>
                <a:pt x="967603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E0AE2-6EFC-924A-B8AD-E47521099011}">
      <dsp:nvSpPr>
        <dsp:cNvPr id="0" name=""/>
        <dsp:cNvSpPr/>
      </dsp:nvSpPr>
      <dsp:spPr>
        <a:xfrm>
          <a:off x="802292" y="4973433"/>
          <a:ext cx="967603" cy="460491"/>
        </a:xfrm>
        <a:custGeom>
          <a:avLst/>
          <a:gdLst/>
          <a:ahLst/>
          <a:cxnLst/>
          <a:rect l="0" t="0" r="0" b="0"/>
          <a:pathLst>
            <a:path>
              <a:moveTo>
                <a:pt x="967603" y="0"/>
              </a:moveTo>
              <a:lnTo>
                <a:pt x="967603" y="313811"/>
              </a:lnTo>
              <a:lnTo>
                <a:pt x="0" y="313811"/>
              </a:lnTo>
              <a:lnTo>
                <a:pt x="0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2965A-C5DB-9B4E-938D-115F7FB855C3}">
      <dsp:nvSpPr>
        <dsp:cNvPr id="0" name=""/>
        <dsp:cNvSpPr/>
      </dsp:nvSpPr>
      <dsp:spPr>
        <a:xfrm>
          <a:off x="1769895" y="3507513"/>
          <a:ext cx="1935207" cy="460491"/>
        </a:xfrm>
        <a:custGeom>
          <a:avLst/>
          <a:gdLst/>
          <a:ahLst/>
          <a:cxnLst/>
          <a:rect l="0" t="0" r="0" b="0"/>
          <a:pathLst>
            <a:path>
              <a:moveTo>
                <a:pt x="1935207" y="0"/>
              </a:moveTo>
              <a:lnTo>
                <a:pt x="1935207" y="313811"/>
              </a:lnTo>
              <a:lnTo>
                <a:pt x="0" y="313811"/>
              </a:lnTo>
              <a:lnTo>
                <a:pt x="0" y="460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CB853-B8D1-C74C-AC54-672ECA473AE0}">
      <dsp:nvSpPr>
        <dsp:cNvPr id="0" name=""/>
        <dsp:cNvSpPr/>
      </dsp:nvSpPr>
      <dsp:spPr>
        <a:xfrm>
          <a:off x="3705103" y="2041594"/>
          <a:ext cx="2902811" cy="460491"/>
        </a:xfrm>
        <a:custGeom>
          <a:avLst/>
          <a:gdLst/>
          <a:ahLst/>
          <a:cxnLst/>
          <a:rect l="0" t="0" r="0" b="0"/>
          <a:pathLst>
            <a:path>
              <a:moveTo>
                <a:pt x="2902811" y="0"/>
              </a:moveTo>
              <a:lnTo>
                <a:pt x="2902811" y="313811"/>
              </a:lnTo>
              <a:lnTo>
                <a:pt x="0" y="313811"/>
              </a:lnTo>
              <a:lnTo>
                <a:pt x="0" y="4604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4C2C6-D071-4A42-8465-42D0309CD260}">
      <dsp:nvSpPr>
        <dsp:cNvPr id="0" name=""/>
        <dsp:cNvSpPr/>
      </dsp:nvSpPr>
      <dsp:spPr>
        <a:xfrm>
          <a:off x="5816239" y="103616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6E2EA-A15E-264F-9A70-A61046A7D431}">
      <dsp:nvSpPr>
        <dsp:cNvPr id="0" name=""/>
        <dsp:cNvSpPr/>
      </dsp:nvSpPr>
      <dsp:spPr>
        <a:xfrm>
          <a:off x="5992167" y="120329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Coinvolgimento</a:t>
          </a:r>
        </a:p>
      </dsp:txBody>
      <dsp:txXfrm>
        <a:off x="6021615" y="1232745"/>
        <a:ext cx="1524455" cy="946532"/>
      </dsp:txXfrm>
    </dsp:sp>
    <dsp:sp modelId="{9A32A95A-9B03-9243-AE0C-A004B4384F58}">
      <dsp:nvSpPr>
        <dsp:cNvPr id="0" name=""/>
        <dsp:cNvSpPr/>
      </dsp:nvSpPr>
      <dsp:spPr>
        <a:xfrm>
          <a:off x="2913427" y="250208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1EF34-46BF-5346-85EB-1D77664C60AE}">
      <dsp:nvSpPr>
        <dsp:cNvPr id="0" name=""/>
        <dsp:cNvSpPr/>
      </dsp:nvSpPr>
      <dsp:spPr>
        <a:xfrm>
          <a:off x="3089355" y="266921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Mirato!</a:t>
          </a:r>
        </a:p>
      </dsp:txBody>
      <dsp:txXfrm>
        <a:off x="3118803" y="2698665"/>
        <a:ext cx="1524455" cy="946532"/>
      </dsp:txXfrm>
    </dsp:sp>
    <dsp:sp modelId="{D8E2D477-EC85-FA45-A698-D4B33E56BF07}">
      <dsp:nvSpPr>
        <dsp:cNvPr id="0" name=""/>
        <dsp:cNvSpPr/>
      </dsp:nvSpPr>
      <dsp:spPr>
        <a:xfrm>
          <a:off x="978220" y="396800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26B60-F935-6043-8BA4-BF78C386FEFA}">
      <dsp:nvSpPr>
        <dsp:cNvPr id="0" name=""/>
        <dsp:cNvSpPr/>
      </dsp:nvSpPr>
      <dsp:spPr>
        <a:xfrm>
          <a:off x="1154148" y="413513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Matricole</a:t>
          </a:r>
        </a:p>
      </dsp:txBody>
      <dsp:txXfrm>
        <a:off x="1183596" y="4164585"/>
        <a:ext cx="1524455" cy="946532"/>
      </dsp:txXfrm>
    </dsp:sp>
    <dsp:sp modelId="{39076C66-DEB3-BD40-924D-4AB4C39FDA15}">
      <dsp:nvSpPr>
        <dsp:cNvPr id="0" name=""/>
        <dsp:cNvSpPr/>
      </dsp:nvSpPr>
      <dsp:spPr>
        <a:xfrm>
          <a:off x="10616" y="543392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E7959-0C4F-6E4E-B4FB-B3EDA79E80E5}">
      <dsp:nvSpPr>
        <dsp:cNvPr id="0" name=""/>
        <dsp:cNvSpPr/>
      </dsp:nvSpPr>
      <dsp:spPr>
        <a:xfrm>
          <a:off x="186544" y="5601056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Corsi (</a:t>
          </a:r>
          <a:r>
            <a:rPr lang="it-IT" sz="1600" kern="1200" dirty="0" err="1"/>
            <a:t>LaTeX</a:t>
          </a:r>
          <a:r>
            <a:rPr lang="it-IT" sz="1600" kern="1200" dirty="0"/>
            <a:t>, ...)</a:t>
          </a:r>
        </a:p>
      </dsp:txBody>
      <dsp:txXfrm>
        <a:off x="215992" y="5630504"/>
        <a:ext cx="1524455" cy="946532"/>
      </dsp:txXfrm>
    </dsp:sp>
    <dsp:sp modelId="{45458ECF-CC0D-9E45-8628-8E4AC94E36A4}">
      <dsp:nvSpPr>
        <dsp:cNvPr id="0" name=""/>
        <dsp:cNvSpPr/>
      </dsp:nvSpPr>
      <dsp:spPr>
        <a:xfrm>
          <a:off x="1945823" y="543392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40067-2146-0B43-8990-C8F7088D0519}">
      <dsp:nvSpPr>
        <dsp:cNvPr id="0" name=""/>
        <dsp:cNvSpPr/>
      </dsp:nvSpPr>
      <dsp:spPr>
        <a:xfrm>
          <a:off x="2121751" y="5601056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Banchetti di presentazione</a:t>
          </a:r>
        </a:p>
      </dsp:txBody>
      <dsp:txXfrm>
        <a:off x="2151199" y="5630504"/>
        <a:ext cx="1524455" cy="946532"/>
      </dsp:txXfrm>
    </dsp:sp>
    <dsp:sp modelId="{6E573728-2C98-4646-9980-EBC916280DA9}">
      <dsp:nvSpPr>
        <dsp:cNvPr id="0" name=""/>
        <dsp:cNvSpPr/>
      </dsp:nvSpPr>
      <dsp:spPr>
        <a:xfrm>
          <a:off x="4848635" y="396800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38E9E-4D7F-7C42-9C59-4F7DF2676975}">
      <dsp:nvSpPr>
        <dsp:cNvPr id="0" name=""/>
        <dsp:cNvSpPr/>
      </dsp:nvSpPr>
      <dsp:spPr>
        <a:xfrm>
          <a:off x="5024563" y="413513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«Meno giovani»</a:t>
          </a:r>
        </a:p>
      </dsp:txBody>
      <dsp:txXfrm>
        <a:off x="5054011" y="4164585"/>
        <a:ext cx="1524455" cy="946532"/>
      </dsp:txXfrm>
    </dsp:sp>
    <dsp:sp modelId="{4A308DE9-1FFA-EA48-99FF-B7D1CD1D4A63}">
      <dsp:nvSpPr>
        <dsp:cNvPr id="0" name=""/>
        <dsp:cNvSpPr/>
      </dsp:nvSpPr>
      <dsp:spPr>
        <a:xfrm>
          <a:off x="3881031" y="543392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974D8-1775-A54F-94DB-580CFDD50DAB}">
      <dsp:nvSpPr>
        <dsp:cNvPr id="0" name=""/>
        <dsp:cNvSpPr/>
      </dsp:nvSpPr>
      <dsp:spPr>
        <a:xfrm>
          <a:off x="4056959" y="5601056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Tesi al pubblico</a:t>
          </a:r>
        </a:p>
      </dsp:txBody>
      <dsp:txXfrm>
        <a:off x="4086407" y="5630504"/>
        <a:ext cx="1524455" cy="946532"/>
      </dsp:txXfrm>
    </dsp:sp>
    <dsp:sp modelId="{E1ED9C67-5D61-B446-A9CC-65400E6A18F6}">
      <dsp:nvSpPr>
        <dsp:cNvPr id="0" name=""/>
        <dsp:cNvSpPr/>
      </dsp:nvSpPr>
      <dsp:spPr>
        <a:xfrm>
          <a:off x="5816239" y="543392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D3345-1070-3346-827D-48A4FE011B11}">
      <dsp:nvSpPr>
        <dsp:cNvPr id="0" name=""/>
        <dsp:cNvSpPr/>
      </dsp:nvSpPr>
      <dsp:spPr>
        <a:xfrm>
          <a:off x="5992167" y="5601056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Aperitivi scientifici</a:t>
          </a:r>
        </a:p>
      </dsp:txBody>
      <dsp:txXfrm>
        <a:off x="6021615" y="5630504"/>
        <a:ext cx="1524455" cy="946532"/>
      </dsp:txXfrm>
    </dsp:sp>
    <dsp:sp modelId="{2576F9F5-84FE-3E4A-8048-8B7EFEF58A62}">
      <dsp:nvSpPr>
        <dsp:cNvPr id="0" name=""/>
        <dsp:cNvSpPr/>
      </dsp:nvSpPr>
      <dsp:spPr>
        <a:xfrm>
          <a:off x="8719050" y="250208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14EB9-AFD0-1B49-B33A-D0D862110EB1}">
      <dsp:nvSpPr>
        <dsp:cNvPr id="0" name=""/>
        <dsp:cNvSpPr/>
      </dsp:nvSpPr>
      <dsp:spPr>
        <a:xfrm>
          <a:off x="8894978" y="266921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Per tutti</a:t>
          </a:r>
        </a:p>
      </dsp:txBody>
      <dsp:txXfrm>
        <a:off x="8924426" y="2698665"/>
        <a:ext cx="1524455" cy="946532"/>
      </dsp:txXfrm>
    </dsp:sp>
    <dsp:sp modelId="{E3FB825A-1351-0841-9162-BDAA59E67DF0}">
      <dsp:nvSpPr>
        <dsp:cNvPr id="0" name=""/>
        <dsp:cNvSpPr/>
      </dsp:nvSpPr>
      <dsp:spPr>
        <a:xfrm>
          <a:off x="6783842" y="396800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A4581-E4C8-8846-9C9D-BA731CA283F1}">
      <dsp:nvSpPr>
        <dsp:cNvPr id="0" name=""/>
        <dsp:cNvSpPr/>
      </dsp:nvSpPr>
      <dsp:spPr>
        <a:xfrm>
          <a:off x="6959770" y="413513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Quizzoni</a:t>
          </a:r>
        </a:p>
      </dsp:txBody>
      <dsp:txXfrm>
        <a:off x="6989218" y="4164585"/>
        <a:ext cx="1524455" cy="946532"/>
      </dsp:txXfrm>
    </dsp:sp>
    <dsp:sp modelId="{D6B42850-60ED-5849-8D8C-B5550DBF3670}">
      <dsp:nvSpPr>
        <dsp:cNvPr id="0" name=""/>
        <dsp:cNvSpPr/>
      </dsp:nvSpPr>
      <dsp:spPr>
        <a:xfrm>
          <a:off x="8719050" y="396800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5A688-CAFD-F84D-8900-BB9B366A4881}">
      <dsp:nvSpPr>
        <dsp:cNvPr id="0" name=""/>
        <dsp:cNvSpPr/>
      </dsp:nvSpPr>
      <dsp:spPr>
        <a:xfrm>
          <a:off x="8894978" y="413513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Divulgazione</a:t>
          </a:r>
        </a:p>
      </dsp:txBody>
      <dsp:txXfrm>
        <a:off x="8924426" y="4164585"/>
        <a:ext cx="1524455" cy="946532"/>
      </dsp:txXfrm>
    </dsp:sp>
    <dsp:sp modelId="{8A24E86F-1BF8-944F-B8D3-42073381919B}">
      <dsp:nvSpPr>
        <dsp:cNvPr id="0" name=""/>
        <dsp:cNvSpPr/>
      </dsp:nvSpPr>
      <dsp:spPr>
        <a:xfrm>
          <a:off x="10654258" y="3968005"/>
          <a:ext cx="1583351" cy="1005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53715-E32C-0346-A2ED-CAA288C0A98C}">
      <dsp:nvSpPr>
        <dsp:cNvPr id="0" name=""/>
        <dsp:cNvSpPr/>
      </dsp:nvSpPr>
      <dsp:spPr>
        <a:xfrm>
          <a:off x="10830186" y="4135137"/>
          <a:ext cx="1583351" cy="1005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Attività in Dipartimento</a:t>
          </a:r>
        </a:p>
      </dsp:txBody>
      <dsp:txXfrm>
        <a:off x="10859634" y="4164585"/>
        <a:ext cx="1524455" cy="9465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01B26-47E7-2040-BCAF-D0EF35389851}">
      <dsp:nvSpPr>
        <dsp:cNvPr id="0" name=""/>
        <dsp:cNvSpPr/>
      </dsp:nvSpPr>
      <dsp:spPr>
        <a:xfrm>
          <a:off x="2747961" y="8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Numero membri LC in calo</a:t>
          </a:r>
        </a:p>
      </dsp:txBody>
      <dsp:txXfrm>
        <a:off x="3078330" y="330458"/>
        <a:ext cx="1595164" cy="1595164"/>
      </dsp:txXfrm>
    </dsp:sp>
    <dsp:sp modelId="{E105B11E-B274-ED49-8167-5F75E51091B1}">
      <dsp:nvSpPr>
        <dsp:cNvPr id="0" name=""/>
        <dsp:cNvSpPr/>
      </dsp:nvSpPr>
      <dsp:spPr>
        <a:xfrm rot="3600000">
          <a:off x="4414314" y="2201596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4459495" y="2275614"/>
        <a:ext cx="421686" cy="456821"/>
      </dsp:txXfrm>
    </dsp:sp>
    <dsp:sp modelId="{706DF25F-BFD2-0946-8F6B-A8674B4B1309}">
      <dsp:nvSpPr>
        <dsp:cNvPr id="0" name=""/>
        <dsp:cNvSpPr/>
      </dsp:nvSpPr>
      <dsp:spPr>
        <a:xfrm>
          <a:off x="4444222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Non riusciamo ad organizzare eventi</a:t>
          </a:r>
        </a:p>
      </dsp:txBody>
      <dsp:txXfrm>
        <a:off x="4774591" y="3268468"/>
        <a:ext cx="1595164" cy="1595164"/>
      </dsp:txXfrm>
    </dsp:sp>
    <dsp:sp modelId="{B596B277-A9B9-5E41-9395-BE9528FDA94B}">
      <dsp:nvSpPr>
        <dsp:cNvPr id="0" name=""/>
        <dsp:cNvSpPr/>
      </dsp:nvSpPr>
      <dsp:spPr>
        <a:xfrm rot="10800000">
          <a:off x="3591758" y="368536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3772480" y="3837640"/>
        <a:ext cx="421686" cy="456821"/>
      </dsp:txXfrm>
    </dsp:sp>
    <dsp:sp modelId="{7B9D85C4-F490-E94B-90E2-AF3A1AA9CC93}">
      <dsp:nvSpPr>
        <dsp:cNvPr id="0" name=""/>
        <dsp:cNvSpPr/>
      </dsp:nvSpPr>
      <dsp:spPr>
        <a:xfrm>
          <a:off x="1051700" y="2938099"/>
          <a:ext cx="2255902" cy="2255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Sempre meno persone si interessano ad AISF</a:t>
          </a:r>
        </a:p>
      </dsp:txBody>
      <dsp:txXfrm>
        <a:off x="1382069" y="3268468"/>
        <a:ext cx="1595164" cy="1595164"/>
      </dsp:txXfrm>
    </dsp:sp>
    <dsp:sp modelId="{2118D60B-1C0D-314B-825A-B2A3AE31468B}">
      <dsp:nvSpPr>
        <dsp:cNvPr id="0" name=""/>
        <dsp:cNvSpPr/>
      </dsp:nvSpPr>
      <dsp:spPr>
        <a:xfrm rot="18000000">
          <a:off x="2718053" y="2231127"/>
          <a:ext cx="602408" cy="761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2763234" y="2461655"/>
        <a:ext cx="421686" cy="4568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8C922-17DC-114F-A36D-25178B9A3E10}">
      <dsp:nvSpPr>
        <dsp:cNvPr id="0" name=""/>
        <dsp:cNvSpPr/>
      </dsp:nvSpPr>
      <dsp:spPr>
        <a:xfrm rot="16200000">
          <a:off x="542617" y="-542617"/>
          <a:ext cx="2175563" cy="3260797"/>
        </a:xfrm>
        <a:prstGeom prst="round1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000" kern="1200" dirty="0"/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Tempo</a:t>
          </a:r>
        </a:p>
      </dsp:txBody>
      <dsp:txXfrm rot="5400000">
        <a:off x="0" y="0"/>
        <a:ext cx="3260797" cy="1631672"/>
      </dsp:txXfrm>
    </dsp:sp>
    <dsp:sp modelId="{168BBD32-8225-0146-B083-16076129ACD8}">
      <dsp:nvSpPr>
        <dsp:cNvPr id="0" name=""/>
        <dsp:cNvSpPr/>
      </dsp:nvSpPr>
      <dsp:spPr>
        <a:xfrm>
          <a:off x="3260797" y="0"/>
          <a:ext cx="3260797" cy="2175563"/>
        </a:xfrm>
        <a:prstGeom prst="round1Rect">
          <a:avLst/>
        </a:prstGeom>
        <a:solidFill>
          <a:schemeClr val="accent1">
            <a:shade val="80000"/>
            <a:hueOff val="225524"/>
            <a:satOff val="0"/>
            <a:lumOff val="112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Energia</a:t>
          </a:r>
        </a:p>
      </dsp:txBody>
      <dsp:txXfrm>
        <a:off x="3260797" y="0"/>
        <a:ext cx="3260797" cy="1631672"/>
      </dsp:txXfrm>
    </dsp:sp>
    <dsp:sp modelId="{DEE81814-A136-DE44-A7F3-C106092D34D3}">
      <dsp:nvSpPr>
        <dsp:cNvPr id="0" name=""/>
        <dsp:cNvSpPr/>
      </dsp:nvSpPr>
      <dsp:spPr>
        <a:xfrm rot="10800000">
          <a:off x="0" y="2175563"/>
          <a:ext cx="3260797" cy="2175563"/>
        </a:xfrm>
        <a:prstGeom prst="round1Rect">
          <a:avLst/>
        </a:prstGeom>
        <a:solidFill>
          <a:schemeClr val="accent1">
            <a:shade val="80000"/>
            <a:hueOff val="451047"/>
            <a:satOff val="0"/>
            <a:lumOff val="225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Forza Lavoro</a:t>
          </a:r>
        </a:p>
      </dsp:txBody>
      <dsp:txXfrm rot="10800000">
        <a:off x="0" y="2719454"/>
        <a:ext cx="3260797" cy="1631672"/>
      </dsp:txXfrm>
    </dsp:sp>
    <dsp:sp modelId="{03FA1110-48AE-5746-81E0-D42B1C89B45C}">
      <dsp:nvSpPr>
        <dsp:cNvPr id="0" name=""/>
        <dsp:cNvSpPr/>
      </dsp:nvSpPr>
      <dsp:spPr>
        <a:xfrm rot="5400000">
          <a:off x="3803414" y="1632946"/>
          <a:ext cx="2175563" cy="3260797"/>
        </a:xfrm>
        <a:prstGeom prst="round1Rect">
          <a:avLst/>
        </a:prstGeom>
        <a:solidFill>
          <a:schemeClr val="accent1">
            <a:shade val="80000"/>
            <a:hueOff val="676571"/>
            <a:satOff val="0"/>
            <a:lumOff val="338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Budget</a:t>
          </a:r>
        </a:p>
      </dsp:txBody>
      <dsp:txXfrm rot="-5400000">
        <a:off x="3260797" y="2719453"/>
        <a:ext cx="3260797" cy="1631672"/>
      </dsp:txXfrm>
    </dsp:sp>
    <dsp:sp modelId="{B3A838CD-8C8D-F14C-896B-BE9DC01338C2}">
      <dsp:nvSpPr>
        <dsp:cNvPr id="0" name=""/>
        <dsp:cNvSpPr/>
      </dsp:nvSpPr>
      <dsp:spPr>
        <a:xfrm>
          <a:off x="2282558" y="1631672"/>
          <a:ext cx="1956478" cy="1087781"/>
        </a:xfrm>
        <a:prstGeom prst="round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Un buon evento!</a:t>
          </a:r>
        </a:p>
      </dsp:txBody>
      <dsp:txXfrm>
        <a:off x="2335659" y="1684773"/>
        <a:ext cx="1850276" cy="981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8643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Concetto base: trasformare difficoltà in vantaggi e punti di forza</a:t>
            </a:r>
          </a:p>
        </p:txBody>
      </p:sp>
    </p:spTree>
    <p:extLst>
      <p:ext uri="{BB962C8B-B14F-4D97-AF65-F5344CB8AC3E}">
        <p14:creationId xmlns:p14="http://schemas.microsoft.com/office/powerpoint/2010/main" val="3849435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Concetto base: trasformare difficoltà in vantaggi e punti di forza</a:t>
            </a:r>
          </a:p>
        </p:txBody>
      </p:sp>
    </p:spTree>
    <p:extLst>
      <p:ext uri="{BB962C8B-B14F-4D97-AF65-F5344CB8AC3E}">
        <p14:creationId xmlns:p14="http://schemas.microsoft.com/office/powerpoint/2010/main" val="2521308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7763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AISF come grande esperimento, avere idee, coerenza, intenzione e uscire dalla zona di comfort</a:t>
            </a:r>
          </a:p>
        </p:txBody>
      </p:sp>
    </p:spTree>
    <p:extLst>
      <p:ext uri="{BB962C8B-B14F-4D97-AF65-F5344CB8AC3E}">
        <p14:creationId xmlns:p14="http://schemas.microsoft.com/office/powerpoint/2010/main" val="2643401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Indirizzare discorso verso nuovi potenziali LC</a:t>
            </a:r>
          </a:p>
        </p:txBody>
      </p:sp>
    </p:spTree>
    <p:extLst>
      <p:ext uri="{BB962C8B-B14F-4D97-AF65-F5344CB8AC3E}">
        <p14:creationId xmlns:p14="http://schemas.microsoft.com/office/powerpoint/2010/main" val="196117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680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029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CISF 2020? Conquistare il mondo? Partecipa al flusso! </a:t>
            </a:r>
          </a:p>
        </p:txBody>
      </p:sp>
    </p:spTree>
    <p:extLst>
      <p:ext uri="{BB962C8B-B14F-4D97-AF65-F5344CB8AC3E}">
        <p14:creationId xmlns:p14="http://schemas.microsoft.com/office/powerpoint/2010/main" val="3156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"/>
              </a:rPr>
              <a:t>LC cuore pulsante associazione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69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"/>
              </a:rPr>
              <a:t>LC cuore pulsante associazione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17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"/>
              </a:rPr>
              <a:t>LC cuore pulsante associazione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9395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Indirizzare slide a tutti i periodi di </a:t>
            </a:r>
            <a:r>
              <a:rPr lang="it-IT" dirty="0" err="1"/>
              <a:t>prenascita</a:t>
            </a:r>
            <a:r>
              <a:rPr lang="it-IT" dirty="0"/>
              <a:t>, nascita </a:t>
            </a:r>
            <a:r>
              <a:rPr lang="it-IT" dirty="0" err="1"/>
              <a:t>ecc</a:t>
            </a:r>
            <a:r>
              <a:rPr lang="it-IT" dirty="0"/>
              <a:t> di vita di LC, tutti coinvolti, anche perché non puoi mai sapere a che istante di tempo ti trovi davvero </a:t>
            </a:r>
          </a:p>
        </p:txBody>
      </p:sp>
    </p:spTree>
    <p:extLst>
      <p:ext uri="{BB962C8B-B14F-4D97-AF65-F5344CB8AC3E}">
        <p14:creationId xmlns:p14="http://schemas.microsoft.com/office/powerpoint/2010/main" val="318046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Descrivere singolarmente i problemi, su Numero membri in calo, mettere anche la deriva del «numero di membri buono, attivi/passivi \sim0»</a:t>
            </a:r>
          </a:p>
          <a:p>
            <a:endParaRPr lang="it-IT" dirty="0"/>
          </a:p>
          <a:p>
            <a:r>
              <a:rPr lang="it-IT" dirty="0"/>
              <a:t>Specificare che questi problemi valgono «per tutti» gli LC, in qualsiasi momento della loro vita</a:t>
            </a:r>
          </a:p>
        </p:txBody>
      </p:sp>
    </p:spTree>
    <p:extLst>
      <p:ext uri="{BB962C8B-B14F-4D97-AF65-F5344CB8AC3E}">
        <p14:creationId xmlns:p14="http://schemas.microsoft.com/office/powerpoint/2010/main" val="110448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5000" i="1">
                <a:solidFill>
                  <a:srgbClr val="01199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857250" indent="-857250" algn="ctr">
              <a:spcBef>
                <a:spcPts val="0"/>
              </a:spcBef>
              <a:defRPr sz="7000" b="1" i="1">
                <a:solidFill>
                  <a:srgbClr val="011993"/>
                </a:solidFill>
              </a:defRPr>
            </a:lvl1pPr>
            <a:lvl2pPr marL="1200150" indent="-857250" algn="ctr">
              <a:spcBef>
                <a:spcPts val="0"/>
              </a:spcBef>
              <a:defRPr sz="7000" b="1" i="1">
                <a:solidFill>
                  <a:srgbClr val="011993"/>
                </a:solidFill>
              </a:defRPr>
            </a:lvl2pPr>
            <a:lvl3pPr marL="1543050" indent="-857250" algn="ctr">
              <a:spcBef>
                <a:spcPts val="0"/>
              </a:spcBef>
              <a:defRPr sz="7000" b="1" i="1">
                <a:solidFill>
                  <a:srgbClr val="011993"/>
                </a:solidFill>
              </a:defRPr>
            </a:lvl3pPr>
            <a:lvl4pPr marL="1885950" indent="-857250" algn="ctr">
              <a:spcBef>
                <a:spcPts val="0"/>
              </a:spcBef>
              <a:defRPr sz="7000" b="1" i="1">
                <a:solidFill>
                  <a:srgbClr val="011993"/>
                </a:solidFill>
              </a:defRPr>
            </a:lvl4pPr>
            <a:lvl5pPr marL="2228850" indent="-857250" algn="ctr">
              <a:spcBef>
                <a:spcPts val="0"/>
              </a:spcBef>
              <a:defRPr sz="7000" b="1" i="1">
                <a:solidFill>
                  <a:srgbClr val="01199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53" y="9296400"/>
            <a:ext cx="340321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i="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1" u="none" strike="noStrike" cap="none" spc="0" baseline="0">
          <a:ln>
            <a:noFill/>
          </a:ln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72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7917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2362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6807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252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5697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0142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4587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3903265" marR="0" indent="-347265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1.pn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tiff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tiff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e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.jpeg"/><Relationship Id="rId9" Type="http://schemas.microsoft.com/office/2007/relationships/diagramDrawing" Target="../diagrams/drawing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.jpeg"/><Relationship Id="rId9" Type="http://schemas.microsoft.com/office/2007/relationships/diagramDrawing" Target="../diagrams/drawing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3.jp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3.jpeg"/><Relationship Id="rId15" Type="http://schemas.openxmlformats.org/officeDocument/2006/relationships/image" Target="../media/image70.jpg"/><Relationship Id="rId10" Type="http://schemas.openxmlformats.org/officeDocument/2006/relationships/image" Target="../media/image66.jpg"/><Relationship Id="rId4" Type="http://schemas.openxmlformats.org/officeDocument/2006/relationships/image" Target="../media/image2.svg"/><Relationship Id="rId9" Type="http://schemas.openxmlformats.org/officeDocument/2006/relationships/image" Target="../media/image65.jpg"/><Relationship Id="rId1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diagramQuickStyle" Target="../diagrams/quickStyle1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0.xml"/><Relationship Id="rId12" Type="http://schemas.openxmlformats.org/officeDocument/2006/relationships/diagramLayout" Target="../diagrams/layou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10.xml"/><Relationship Id="rId11" Type="http://schemas.openxmlformats.org/officeDocument/2006/relationships/diagramData" Target="../diagrams/data11.xml"/><Relationship Id="rId5" Type="http://schemas.openxmlformats.org/officeDocument/2006/relationships/image" Target="../media/image3.jpeg"/><Relationship Id="rId15" Type="http://schemas.microsoft.com/office/2007/relationships/diagramDrawing" Target="../diagrams/drawing11.xml"/><Relationship Id="rId10" Type="http://schemas.microsoft.com/office/2007/relationships/diagramDrawing" Target="../diagrams/drawing10.xml"/><Relationship Id="rId4" Type="http://schemas.openxmlformats.org/officeDocument/2006/relationships/image" Target="../media/image2.svg"/><Relationship Id="rId9" Type="http://schemas.openxmlformats.org/officeDocument/2006/relationships/diagramColors" Target="../diagrams/colors10.xml"/><Relationship Id="rId14" Type="http://schemas.openxmlformats.org/officeDocument/2006/relationships/diagramColors" Target="../diagrams/colors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7.jp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tiff"/><Relationship Id="rId10" Type="http://schemas.openxmlformats.org/officeDocument/2006/relationships/image" Target="../media/image16.svg"/><Relationship Id="rId19" Type="http://schemas.openxmlformats.org/officeDocument/2006/relationships/image" Target="../media/image25.jpg"/><Relationship Id="rId4" Type="http://schemas.openxmlformats.org/officeDocument/2006/relationships/image" Target="../media/image3.jpeg"/><Relationship Id="rId9" Type="http://schemas.openxmlformats.org/officeDocument/2006/relationships/image" Target="../media/image15.png"/><Relationship Id="rId14" Type="http://schemas.openxmlformats.org/officeDocument/2006/relationships/image" Target="../media/image20.jpg"/><Relationship Id="rId22" Type="http://schemas.openxmlformats.org/officeDocument/2006/relationships/image" Target="../media/image2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.sv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11" Type="http://schemas.openxmlformats.org/officeDocument/2006/relationships/image" Target="../media/image36.jp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3.jpeg"/><Relationship Id="rId9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1.tiff"/><Relationship Id="rId18" Type="http://schemas.openxmlformats.org/officeDocument/2006/relationships/image" Target="../media/image46.jpg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0.tiff"/><Relationship Id="rId17" Type="http://schemas.openxmlformats.org/officeDocument/2006/relationships/image" Target="../media/image45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tiff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9.tiff"/><Relationship Id="rId5" Type="http://schemas.openxmlformats.org/officeDocument/2006/relationships/image" Target="../media/image3.jpeg"/><Relationship Id="rId15" Type="http://schemas.openxmlformats.org/officeDocument/2006/relationships/image" Target="../media/image43.tiff"/><Relationship Id="rId10" Type="http://schemas.microsoft.com/office/2007/relationships/diagramDrawing" Target="../diagrams/drawing1.xml"/><Relationship Id="rId19" Type="http://schemas.openxmlformats.org/officeDocument/2006/relationships/image" Target="../media/image47.jpg"/><Relationship Id="rId4" Type="http://schemas.openxmlformats.org/officeDocument/2006/relationships/image" Target="../media/image2.svg"/><Relationship Id="rId9" Type="http://schemas.openxmlformats.org/officeDocument/2006/relationships/diagramColors" Target="../diagrams/colors1.xml"/><Relationship Id="rId14" Type="http://schemas.openxmlformats.org/officeDocument/2006/relationships/image" Target="../media/image4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3.jpe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2.sv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tiff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DA07B45-57D7-BD47-9BBE-768964ED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7421" y="1813188"/>
            <a:ext cx="4619552" cy="3680674"/>
          </a:xfrm>
          <a:prstGeom prst="rect">
            <a:avLst/>
          </a:prstGeom>
        </p:spPr>
      </p:pic>
      <p:sp>
        <p:nvSpPr>
          <p:cNvPr id="119" name="Comitato Locale: come e perché"/>
          <p:cNvSpPr txBox="1"/>
          <p:nvPr/>
        </p:nvSpPr>
        <p:spPr>
          <a:xfrm>
            <a:off x="2806857" y="4589424"/>
            <a:ext cx="6676508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1">
                <a:solidFill>
                  <a:srgbClr val="011993"/>
                </a:solidFill>
              </a:defRPr>
            </a:lvl1pPr>
          </a:lstStyle>
          <a:p>
            <a:pPr algn="r"/>
            <a:r>
              <a:rPr b="0" dirty="0" err="1"/>
              <a:t>Comitato</a:t>
            </a:r>
            <a:r>
              <a:rPr b="0" dirty="0"/>
              <a:t> Locale: </a:t>
            </a:r>
            <a:endParaRPr lang="it-IT" b="0" dirty="0"/>
          </a:p>
          <a:p>
            <a:pPr algn="r"/>
            <a:r>
              <a:rPr lang="it-IT" b="0" dirty="0"/>
              <a:t>istruzioni per l’uso</a:t>
            </a:r>
            <a:endParaRPr b="0" dirty="0"/>
          </a:p>
        </p:txBody>
      </p:sp>
      <p:pic>
        <p:nvPicPr>
          <p:cNvPr id="122" name="AISF_LOGO_nobkg_superlow.jpg" descr="AISF_LOGO_nobkg_superlow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7085" y="813713"/>
            <a:ext cx="3995274" cy="146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zone.jpg" descr="zone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-1"/>
            <a:ext cx="7799262" cy="45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Manuale di istruzioni">
            <a:extLst>
              <a:ext uri="{FF2B5EF4-FFF2-40B4-BE49-F238E27FC236}">
                <a16:creationId xmlns:a16="http://schemas.microsoft.com/office/drawing/2014/main" id="{288BD795-B3DE-7543-AB0D-05820B1A5B2D}"/>
              </a:ext>
            </a:extLst>
          </p:cNvPr>
          <p:cNvSpPr txBox="1"/>
          <p:nvPr/>
        </p:nvSpPr>
        <p:spPr>
          <a:xfrm>
            <a:off x="8091970" y="7474804"/>
            <a:ext cx="4230389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pPr algn="r"/>
            <a:r>
              <a:rPr lang="it-IT" sz="2500" dirty="0">
                <a:solidFill>
                  <a:schemeClr val="tx1"/>
                </a:solidFill>
              </a:rPr>
              <a:t>CISF 2019</a:t>
            </a:r>
          </a:p>
          <a:p>
            <a:pPr algn="r"/>
            <a:r>
              <a:rPr lang="it-IT" sz="2500" dirty="0">
                <a:solidFill>
                  <a:schemeClr val="tx1"/>
                </a:solidFill>
              </a:rPr>
              <a:t>Milano, Domenica 10 Marzo</a:t>
            </a:r>
          </a:p>
          <a:p>
            <a:pPr algn="r"/>
            <a:r>
              <a:rPr lang="it-IT" sz="2500" dirty="0">
                <a:solidFill>
                  <a:schemeClr val="tx1"/>
                </a:solidFill>
              </a:rPr>
              <a:t>Sergio </a:t>
            </a:r>
            <a:r>
              <a:rPr lang="it-IT" sz="2500" dirty="0" err="1">
                <a:solidFill>
                  <a:schemeClr val="tx1"/>
                </a:solidFill>
              </a:rPr>
              <a:t>Picella</a:t>
            </a:r>
            <a:endParaRPr lang="it-IT" sz="2500" dirty="0">
              <a:solidFill>
                <a:schemeClr val="tx1"/>
              </a:solidFill>
            </a:endParaRPr>
          </a:p>
          <a:p>
            <a:pPr algn="r"/>
            <a:r>
              <a:rPr lang="it-IT" sz="2500" dirty="0">
                <a:solidFill>
                  <a:schemeClr val="tx1"/>
                </a:solidFill>
              </a:rPr>
              <a:t>Responsabile Comitati Locali</a:t>
            </a:r>
          </a:p>
          <a:p>
            <a:pPr algn="r"/>
            <a:r>
              <a:rPr lang="it-IT" sz="2500" dirty="0" err="1">
                <a:solidFill>
                  <a:schemeClr val="tx1"/>
                </a:solidFill>
              </a:rPr>
              <a:t>sergio.picella@ai-sf.it</a:t>
            </a:r>
            <a:endParaRPr sz="2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595010"/>
            <a:ext cx="953010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Perché siamo qui oggi: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F133B52E-B7DA-7F44-AF06-87628E77BF51}"/>
              </a:ext>
            </a:extLst>
          </p:cNvPr>
          <p:cNvSpPr/>
          <p:nvPr/>
        </p:nvSpPr>
        <p:spPr>
          <a:xfrm>
            <a:off x="-871870" y="2679405"/>
            <a:ext cx="4295554" cy="1105786"/>
          </a:xfrm>
          <a:custGeom>
            <a:avLst/>
            <a:gdLst>
              <a:gd name="connsiteX0" fmla="*/ 0 w 4295554"/>
              <a:gd name="connsiteY0" fmla="*/ 0 h 1105786"/>
              <a:gd name="connsiteX1" fmla="*/ 148856 w 4295554"/>
              <a:gd name="connsiteY1" fmla="*/ 21265 h 1105786"/>
              <a:gd name="connsiteX2" fmla="*/ 723014 w 4295554"/>
              <a:gd name="connsiteY2" fmla="*/ 42530 h 1105786"/>
              <a:gd name="connsiteX3" fmla="*/ 1063256 w 4295554"/>
              <a:gd name="connsiteY3" fmla="*/ 106325 h 1105786"/>
              <a:gd name="connsiteX4" fmla="*/ 1403498 w 4295554"/>
              <a:gd name="connsiteY4" fmla="*/ 276446 h 1105786"/>
              <a:gd name="connsiteX5" fmla="*/ 1552354 w 4295554"/>
              <a:gd name="connsiteY5" fmla="*/ 467832 h 1105786"/>
              <a:gd name="connsiteX6" fmla="*/ 1786270 w 4295554"/>
              <a:gd name="connsiteY6" fmla="*/ 637953 h 1105786"/>
              <a:gd name="connsiteX7" fmla="*/ 1977656 w 4295554"/>
              <a:gd name="connsiteY7" fmla="*/ 744279 h 1105786"/>
              <a:gd name="connsiteX8" fmla="*/ 2105247 w 4295554"/>
              <a:gd name="connsiteY8" fmla="*/ 765544 h 1105786"/>
              <a:gd name="connsiteX9" fmla="*/ 2530549 w 4295554"/>
              <a:gd name="connsiteY9" fmla="*/ 935665 h 1105786"/>
              <a:gd name="connsiteX10" fmla="*/ 2785730 w 4295554"/>
              <a:gd name="connsiteY10" fmla="*/ 978195 h 1105786"/>
              <a:gd name="connsiteX11" fmla="*/ 3211033 w 4295554"/>
              <a:gd name="connsiteY11" fmla="*/ 1063255 h 1105786"/>
              <a:gd name="connsiteX12" fmla="*/ 3636335 w 4295554"/>
              <a:gd name="connsiteY12" fmla="*/ 1105786 h 1105786"/>
              <a:gd name="connsiteX13" fmla="*/ 4167963 w 4295554"/>
              <a:gd name="connsiteY13" fmla="*/ 1084521 h 1105786"/>
              <a:gd name="connsiteX14" fmla="*/ 4231758 w 4295554"/>
              <a:gd name="connsiteY14" fmla="*/ 1063255 h 1105786"/>
              <a:gd name="connsiteX15" fmla="*/ 4295554 w 4295554"/>
              <a:gd name="connsiteY15" fmla="*/ 1020725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95554" h="1105786">
                <a:moveTo>
                  <a:pt x="0" y="0"/>
                </a:moveTo>
                <a:cubicBezTo>
                  <a:pt x="49619" y="7088"/>
                  <a:pt x="98820" y="18322"/>
                  <a:pt x="148856" y="21265"/>
                </a:cubicBezTo>
                <a:cubicBezTo>
                  <a:pt x="340043" y="32511"/>
                  <a:pt x="532320" y="24791"/>
                  <a:pt x="723014" y="42530"/>
                </a:cubicBezTo>
                <a:cubicBezTo>
                  <a:pt x="837908" y="53218"/>
                  <a:pt x="949842" y="85060"/>
                  <a:pt x="1063256" y="106325"/>
                </a:cubicBezTo>
                <a:cubicBezTo>
                  <a:pt x="1175692" y="151299"/>
                  <a:pt x="1313730" y="201639"/>
                  <a:pt x="1403498" y="276446"/>
                </a:cubicBezTo>
                <a:cubicBezTo>
                  <a:pt x="1465586" y="328186"/>
                  <a:pt x="1497536" y="408445"/>
                  <a:pt x="1552354" y="467832"/>
                </a:cubicBezTo>
                <a:cubicBezTo>
                  <a:pt x="1595942" y="515052"/>
                  <a:pt x="1736518" y="606293"/>
                  <a:pt x="1786270" y="637953"/>
                </a:cubicBezTo>
                <a:cubicBezTo>
                  <a:pt x="1810735" y="653521"/>
                  <a:pt x="1939260" y="732760"/>
                  <a:pt x="1977656" y="744279"/>
                </a:cubicBezTo>
                <a:cubicBezTo>
                  <a:pt x="2018955" y="756669"/>
                  <a:pt x="2062717" y="758456"/>
                  <a:pt x="2105247" y="765544"/>
                </a:cubicBezTo>
                <a:cubicBezTo>
                  <a:pt x="2247014" y="822251"/>
                  <a:pt x="2384811" y="890122"/>
                  <a:pt x="2530549" y="935665"/>
                </a:cubicBezTo>
                <a:cubicBezTo>
                  <a:pt x="2612857" y="961386"/>
                  <a:pt x="2701019" y="962060"/>
                  <a:pt x="2785730" y="978195"/>
                </a:cubicBezTo>
                <a:cubicBezTo>
                  <a:pt x="3071961" y="1032715"/>
                  <a:pt x="2891621" y="1015343"/>
                  <a:pt x="3211033" y="1063255"/>
                </a:cubicBezTo>
                <a:cubicBezTo>
                  <a:pt x="3303087" y="1077063"/>
                  <a:pt x="3554570" y="1098353"/>
                  <a:pt x="3636335" y="1105786"/>
                </a:cubicBezTo>
                <a:cubicBezTo>
                  <a:pt x="3813544" y="1098698"/>
                  <a:pt x="3991063" y="1097157"/>
                  <a:pt x="4167963" y="1084521"/>
                </a:cubicBezTo>
                <a:cubicBezTo>
                  <a:pt x="4190321" y="1082924"/>
                  <a:pt x="4211709" y="1073280"/>
                  <a:pt x="4231758" y="1063255"/>
                </a:cubicBezTo>
                <a:cubicBezTo>
                  <a:pt x="4254617" y="1051825"/>
                  <a:pt x="4295554" y="1020725"/>
                  <a:pt x="4295554" y="1020725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2B4ABD4-53AC-5045-971E-5427E3E6B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074"/>
            <a:ext cx="7186250" cy="5389686"/>
          </a:xfrm>
          <a:prstGeom prst="rect">
            <a:avLst/>
          </a:prstGeom>
        </p:spPr>
      </p:pic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F92ECE0F-C2F5-AF4B-AEC0-D69F4585FB65}"/>
              </a:ext>
            </a:extLst>
          </p:cNvPr>
          <p:cNvSpPr/>
          <p:nvPr/>
        </p:nvSpPr>
        <p:spPr>
          <a:xfrm>
            <a:off x="2387825" y="4209477"/>
            <a:ext cx="3538325" cy="1165241"/>
          </a:xfrm>
          <a:custGeom>
            <a:avLst/>
            <a:gdLst>
              <a:gd name="connsiteX0" fmla="*/ 0 w 4742121"/>
              <a:gd name="connsiteY0" fmla="*/ 0 h 1746062"/>
              <a:gd name="connsiteX1" fmla="*/ 148856 w 4742121"/>
              <a:gd name="connsiteY1" fmla="*/ 85060 h 1746062"/>
              <a:gd name="connsiteX2" fmla="*/ 212651 w 4742121"/>
              <a:gd name="connsiteY2" fmla="*/ 127590 h 1746062"/>
              <a:gd name="connsiteX3" fmla="*/ 255181 w 4742121"/>
              <a:gd name="connsiteY3" fmla="*/ 170121 h 1746062"/>
              <a:gd name="connsiteX4" fmla="*/ 404037 w 4742121"/>
              <a:gd name="connsiteY4" fmla="*/ 233916 h 1746062"/>
              <a:gd name="connsiteX5" fmla="*/ 510363 w 4742121"/>
              <a:gd name="connsiteY5" fmla="*/ 340242 h 1746062"/>
              <a:gd name="connsiteX6" fmla="*/ 574158 w 4742121"/>
              <a:gd name="connsiteY6" fmla="*/ 382772 h 1746062"/>
              <a:gd name="connsiteX7" fmla="*/ 680484 w 4742121"/>
              <a:gd name="connsiteY7" fmla="*/ 510362 h 1746062"/>
              <a:gd name="connsiteX8" fmla="*/ 744279 w 4742121"/>
              <a:gd name="connsiteY8" fmla="*/ 552893 h 1746062"/>
              <a:gd name="connsiteX9" fmla="*/ 935665 w 4742121"/>
              <a:gd name="connsiteY9" fmla="*/ 701748 h 1746062"/>
              <a:gd name="connsiteX10" fmla="*/ 1063256 w 4742121"/>
              <a:gd name="connsiteY10" fmla="*/ 765544 h 1746062"/>
              <a:gd name="connsiteX11" fmla="*/ 1233377 w 4742121"/>
              <a:gd name="connsiteY11" fmla="*/ 850604 h 1746062"/>
              <a:gd name="connsiteX12" fmla="*/ 1488558 w 4742121"/>
              <a:gd name="connsiteY12" fmla="*/ 999460 h 1746062"/>
              <a:gd name="connsiteX13" fmla="*/ 1616149 w 4742121"/>
              <a:gd name="connsiteY13" fmla="*/ 1084521 h 1746062"/>
              <a:gd name="connsiteX14" fmla="*/ 1679944 w 4742121"/>
              <a:gd name="connsiteY14" fmla="*/ 1127051 h 1746062"/>
              <a:gd name="connsiteX15" fmla="*/ 1765004 w 4742121"/>
              <a:gd name="connsiteY15" fmla="*/ 1169581 h 1746062"/>
              <a:gd name="connsiteX16" fmla="*/ 1998921 w 4742121"/>
              <a:gd name="connsiteY16" fmla="*/ 1297172 h 1746062"/>
              <a:gd name="connsiteX17" fmla="*/ 2062716 w 4742121"/>
              <a:gd name="connsiteY17" fmla="*/ 1318437 h 1746062"/>
              <a:gd name="connsiteX18" fmla="*/ 2147777 w 4742121"/>
              <a:gd name="connsiteY18" fmla="*/ 1360967 h 1746062"/>
              <a:gd name="connsiteX19" fmla="*/ 2402958 w 4742121"/>
              <a:gd name="connsiteY19" fmla="*/ 1446028 h 1746062"/>
              <a:gd name="connsiteX20" fmla="*/ 2530549 w 4742121"/>
              <a:gd name="connsiteY20" fmla="*/ 1488558 h 1746062"/>
              <a:gd name="connsiteX21" fmla="*/ 2594344 w 4742121"/>
              <a:gd name="connsiteY21" fmla="*/ 1509823 h 1746062"/>
              <a:gd name="connsiteX22" fmla="*/ 2721935 w 4742121"/>
              <a:gd name="connsiteY22" fmla="*/ 1531088 h 1746062"/>
              <a:gd name="connsiteX23" fmla="*/ 3019646 w 4742121"/>
              <a:gd name="connsiteY23" fmla="*/ 1594883 h 1746062"/>
              <a:gd name="connsiteX24" fmla="*/ 3168502 w 4742121"/>
              <a:gd name="connsiteY24" fmla="*/ 1637414 h 1746062"/>
              <a:gd name="connsiteX25" fmla="*/ 3359888 w 4742121"/>
              <a:gd name="connsiteY25" fmla="*/ 1679944 h 1746062"/>
              <a:gd name="connsiteX26" fmla="*/ 3444949 w 4742121"/>
              <a:gd name="connsiteY26" fmla="*/ 1722474 h 1746062"/>
              <a:gd name="connsiteX27" fmla="*/ 3785191 w 4742121"/>
              <a:gd name="connsiteY27" fmla="*/ 1743739 h 1746062"/>
              <a:gd name="connsiteX28" fmla="*/ 4742121 w 4742121"/>
              <a:gd name="connsiteY28" fmla="*/ 1743739 h 174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42121" h="1746062">
                <a:moveTo>
                  <a:pt x="0" y="0"/>
                </a:moveTo>
                <a:cubicBezTo>
                  <a:pt x="49619" y="28353"/>
                  <a:pt x="99852" y="55658"/>
                  <a:pt x="148856" y="85060"/>
                </a:cubicBezTo>
                <a:cubicBezTo>
                  <a:pt x="170771" y="98209"/>
                  <a:pt x="192694" y="111624"/>
                  <a:pt x="212651" y="127590"/>
                </a:cubicBezTo>
                <a:cubicBezTo>
                  <a:pt x="228307" y="140115"/>
                  <a:pt x="238499" y="159000"/>
                  <a:pt x="255181" y="170121"/>
                </a:cubicBezTo>
                <a:cubicBezTo>
                  <a:pt x="307734" y="205156"/>
                  <a:pt x="347332" y="215014"/>
                  <a:pt x="404037" y="233916"/>
                </a:cubicBezTo>
                <a:cubicBezTo>
                  <a:pt x="439479" y="269358"/>
                  <a:pt x="468659" y="312439"/>
                  <a:pt x="510363" y="340242"/>
                </a:cubicBezTo>
                <a:cubicBezTo>
                  <a:pt x="531628" y="354419"/>
                  <a:pt x="554524" y="366411"/>
                  <a:pt x="574158" y="382772"/>
                </a:cubicBezTo>
                <a:cubicBezTo>
                  <a:pt x="783169" y="556948"/>
                  <a:pt x="513219" y="343097"/>
                  <a:pt x="680484" y="510362"/>
                </a:cubicBezTo>
                <a:cubicBezTo>
                  <a:pt x="698556" y="528434"/>
                  <a:pt x="724645" y="536531"/>
                  <a:pt x="744279" y="552893"/>
                </a:cubicBezTo>
                <a:cubicBezTo>
                  <a:pt x="944152" y="719455"/>
                  <a:pt x="613195" y="486768"/>
                  <a:pt x="935665" y="701748"/>
                </a:cubicBezTo>
                <a:cubicBezTo>
                  <a:pt x="1075477" y="794956"/>
                  <a:pt x="924900" y="702656"/>
                  <a:pt x="1063256" y="765544"/>
                </a:cubicBezTo>
                <a:cubicBezTo>
                  <a:pt x="1120974" y="791779"/>
                  <a:pt x="1233377" y="850604"/>
                  <a:pt x="1233377" y="850604"/>
                </a:cubicBezTo>
                <a:cubicBezTo>
                  <a:pt x="1361111" y="978341"/>
                  <a:pt x="1142687" y="768878"/>
                  <a:pt x="1488558" y="999460"/>
                </a:cubicBezTo>
                <a:lnTo>
                  <a:pt x="1616149" y="1084521"/>
                </a:lnTo>
                <a:cubicBezTo>
                  <a:pt x="1637414" y="1098698"/>
                  <a:pt x="1657085" y="1115621"/>
                  <a:pt x="1679944" y="1127051"/>
                </a:cubicBezTo>
                <a:cubicBezTo>
                  <a:pt x="1708297" y="1141228"/>
                  <a:pt x="1737481" y="1153853"/>
                  <a:pt x="1765004" y="1169581"/>
                </a:cubicBezTo>
                <a:cubicBezTo>
                  <a:pt x="1873712" y="1231700"/>
                  <a:pt x="1825389" y="1239328"/>
                  <a:pt x="1998921" y="1297172"/>
                </a:cubicBezTo>
                <a:cubicBezTo>
                  <a:pt x="2020186" y="1304260"/>
                  <a:pt x="2042113" y="1309607"/>
                  <a:pt x="2062716" y="1318437"/>
                </a:cubicBezTo>
                <a:cubicBezTo>
                  <a:pt x="2091853" y="1330924"/>
                  <a:pt x="2118095" y="1349836"/>
                  <a:pt x="2147777" y="1360967"/>
                </a:cubicBezTo>
                <a:cubicBezTo>
                  <a:pt x="2231730" y="1392449"/>
                  <a:pt x="2317898" y="1417674"/>
                  <a:pt x="2402958" y="1446028"/>
                </a:cubicBezTo>
                <a:lnTo>
                  <a:pt x="2530549" y="1488558"/>
                </a:lnTo>
                <a:cubicBezTo>
                  <a:pt x="2551814" y="1495646"/>
                  <a:pt x="2572234" y="1506138"/>
                  <a:pt x="2594344" y="1509823"/>
                </a:cubicBezTo>
                <a:lnTo>
                  <a:pt x="2721935" y="1531088"/>
                </a:lnTo>
                <a:cubicBezTo>
                  <a:pt x="2945827" y="1605719"/>
                  <a:pt x="2751390" y="1550174"/>
                  <a:pt x="3019646" y="1594883"/>
                </a:cubicBezTo>
                <a:cubicBezTo>
                  <a:pt x="3099434" y="1608181"/>
                  <a:pt x="3097703" y="1617185"/>
                  <a:pt x="3168502" y="1637414"/>
                </a:cubicBezTo>
                <a:cubicBezTo>
                  <a:pt x="3238567" y="1657433"/>
                  <a:pt x="3286813" y="1665329"/>
                  <a:pt x="3359888" y="1679944"/>
                </a:cubicBezTo>
                <a:cubicBezTo>
                  <a:pt x="3388242" y="1694121"/>
                  <a:pt x="3413599" y="1717772"/>
                  <a:pt x="3444949" y="1722474"/>
                </a:cubicBezTo>
                <a:cubicBezTo>
                  <a:pt x="3557327" y="1739331"/>
                  <a:pt x="3671571" y="1741876"/>
                  <a:pt x="3785191" y="1743739"/>
                </a:cubicBezTo>
                <a:cubicBezTo>
                  <a:pt x="4104125" y="1748967"/>
                  <a:pt x="4423144" y="1743739"/>
                  <a:pt x="4742121" y="1743739"/>
                </a:cubicBezTo>
              </a:path>
            </a:pathLst>
          </a:custGeom>
          <a:noFill/>
          <a:ln w="762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EB19E5BF-E265-BD45-8E0A-98E2F95F24BA}"/>
              </a:ext>
            </a:extLst>
          </p:cNvPr>
          <p:cNvSpPr/>
          <p:nvPr/>
        </p:nvSpPr>
        <p:spPr>
          <a:xfrm>
            <a:off x="4858249" y="3524994"/>
            <a:ext cx="1673742" cy="1152718"/>
          </a:xfrm>
          <a:custGeom>
            <a:avLst/>
            <a:gdLst>
              <a:gd name="connsiteX0" fmla="*/ 2235200 w 2235200"/>
              <a:gd name="connsiteY0" fmla="*/ 0 h 1625600"/>
              <a:gd name="connsiteX1" fmla="*/ 1981200 w 2235200"/>
              <a:gd name="connsiteY1" fmla="*/ 25400 h 1625600"/>
              <a:gd name="connsiteX2" fmla="*/ 1879600 w 2235200"/>
              <a:gd name="connsiteY2" fmla="*/ 50800 h 1625600"/>
              <a:gd name="connsiteX3" fmla="*/ 1625600 w 2235200"/>
              <a:gd name="connsiteY3" fmla="*/ 101600 h 1625600"/>
              <a:gd name="connsiteX4" fmla="*/ 1549400 w 2235200"/>
              <a:gd name="connsiteY4" fmla="*/ 127000 h 1625600"/>
              <a:gd name="connsiteX5" fmla="*/ 1346200 w 2235200"/>
              <a:gd name="connsiteY5" fmla="*/ 177800 h 1625600"/>
              <a:gd name="connsiteX6" fmla="*/ 1219200 w 2235200"/>
              <a:gd name="connsiteY6" fmla="*/ 228600 h 1625600"/>
              <a:gd name="connsiteX7" fmla="*/ 1066800 w 2235200"/>
              <a:gd name="connsiteY7" fmla="*/ 304800 h 1625600"/>
              <a:gd name="connsiteX8" fmla="*/ 965200 w 2235200"/>
              <a:gd name="connsiteY8" fmla="*/ 381000 h 1625600"/>
              <a:gd name="connsiteX9" fmla="*/ 762000 w 2235200"/>
              <a:gd name="connsiteY9" fmla="*/ 508000 h 1625600"/>
              <a:gd name="connsiteX10" fmla="*/ 685800 w 2235200"/>
              <a:gd name="connsiteY10" fmla="*/ 584200 h 1625600"/>
              <a:gd name="connsiteX11" fmla="*/ 584200 w 2235200"/>
              <a:gd name="connsiteY11" fmla="*/ 660400 h 1625600"/>
              <a:gd name="connsiteX12" fmla="*/ 431800 w 2235200"/>
              <a:gd name="connsiteY12" fmla="*/ 889000 h 1625600"/>
              <a:gd name="connsiteX13" fmla="*/ 330200 w 2235200"/>
              <a:gd name="connsiteY13" fmla="*/ 990600 h 1625600"/>
              <a:gd name="connsiteX14" fmla="*/ 228600 w 2235200"/>
              <a:gd name="connsiteY14" fmla="*/ 1168400 h 1625600"/>
              <a:gd name="connsiteX15" fmla="*/ 152400 w 2235200"/>
              <a:gd name="connsiteY15" fmla="*/ 1270000 h 1625600"/>
              <a:gd name="connsiteX16" fmla="*/ 127000 w 2235200"/>
              <a:gd name="connsiteY16" fmla="*/ 1346200 h 1625600"/>
              <a:gd name="connsiteX17" fmla="*/ 76200 w 2235200"/>
              <a:gd name="connsiteY17" fmla="*/ 1422400 h 1625600"/>
              <a:gd name="connsiteX18" fmla="*/ 25400 w 2235200"/>
              <a:gd name="connsiteY18" fmla="*/ 1574800 h 1625600"/>
              <a:gd name="connsiteX19" fmla="*/ 0 w 2235200"/>
              <a:gd name="connsiteY19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35200" h="1625600">
                <a:moveTo>
                  <a:pt x="2235200" y="0"/>
                </a:moveTo>
                <a:cubicBezTo>
                  <a:pt x="2150533" y="8467"/>
                  <a:pt x="2065434" y="13367"/>
                  <a:pt x="1981200" y="25400"/>
                </a:cubicBezTo>
                <a:cubicBezTo>
                  <a:pt x="1946642" y="30337"/>
                  <a:pt x="1913734" y="43486"/>
                  <a:pt x="1879600" y="50800"/>
                </a:cubicBezTo>
                <a:cubicBezTo>
                  <a:pt x="1795173" y="68891"/>
                  <a:pt x="1707513" y="74296"/>
                  <a:pt x="1625600" y="101600"/>
                </a:cubicBezTo>
                <a:cubicBezTo>
                  <a:pt x="1600200" y="110067"/>
                  <a:pt x="1575231" y="119955"/>
                  <a:pt x="1549400" y="127000"/>
                </a:cubicBezTo>
                <a:cubicBezTo>
                  <a:pt x="1482042" y="145370"/>
                  <a:pt x="1411024" y="151870"/>
                  <a:pt x="1346200" y="177800"/>
                </a:cubicBezTo>
                <a:cubicBezTo>
                  <a:pt x="1303867" y="194733"/>
                  <a:pt x="1259981" y="208210"/>
                  <a:pt x="1219200" y="228600"/>
                </a:cubicBezTo>
                <a:cubicBezTo>
                  <a:pt x="1022245" y="327077"/>
                  <a:pt x="1258331" y="240956"/>
                  <a:pt x="1066800" y="304800"/>
                </a:cubicBezTo>
                <a:cubicBezTo>
                  <a:pt x="1032933" y="330200"/>
                  <a:pt x="1000423" y="357518"/>
                  <a:pt x="965200" y="381000"/>
                </a:cubicBezTo>
                <a:cubicBezTo>
                  <a:pt x="940415" y="397523"/>
                  <a:pt x="799887" y="476428"/>
                  <a:pt x="762000" y="508000"/>
                </a:cubicBezTo>
                <a:cubicBezTo>
                  <a:pt x="734405" y="530996"/>
                  <a:pt x="713073" y="560823"/>
                  <a:pt x="685800" y="584200"/>
                </a:cubicBezTo>
                <a:cubicBezTo>
                  <a:pt x="653658" y="611750"/>
                  <a:pt x="614134" y="630466"/>
                  <a:pt x="584200" y="660400"/>
                </a:cubicBezTo>
                <a:cubicBezTo>
                  <a:pt x="489814" y="754786"/>
                  <a:pt x="516445" y="780171"/>
                  <a:pt x="431800" y="889000"/>
                </a:cubicBezTo>
                <a:cubicBezTo>
                  <a:pt x="402395" y="926806"/>
                  <a:pt x="358370" y="951866"/>
                  <a:pt x="330200" y="990600"/>
                </a:cubicBezTo>
                <a:cubicBezTo>
                  <a:pt x="290051" y="1045805"/>
                  <a:pt x="265247" y="1110811"/>
                  <a:pt x="228600" y="1168400"/>
                </a:cubicBezTo>
                <a:cubicBezTo>
                  <a:pt x="205872" y="1204115"/>
                  <a:pt x="177800" y="1236133"/>
                  <a:pt x="152400" y="1270000"/>
                </a:cubicBezTo>
                <a:cubicBezTo>
                  <a:pt x="143933" y="1295400"/>
                  <a:pt x="138974" y="1322253"/>
                  <a:pt x="127000" y="1346200"/>
                </a:cubicBezTo>
                <a:cubicBezTo>
                  <a:pt x="113348" y="1373504"/>
                  <a:pt x="88598" y="1394504"/>
                  <a:pt x="76200" y="1422400"/>
                </a:cubicBezTo>
                <a:cubicBezTo>
                  <a:pt x="54452" y="1471333"/>
                  <a:pt x="49347" y="1526905"/>
                  <a:pt x="25400" y="1574800"/>
                </a:cubicBezTo>
                <a:lnTo>
                  <a:pt x="0" y="1625600"/>
                </a:lnTo>
              </a:path>
            </a:pathLst>
          </a:custGeom>
          <a:noFill/>
          <a:ln w="57150" cap="flat">
            <a:solidFill>
              <a:srgbClr val="FF0000"/>
            </a:solidFill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Tesi al pubblico">
            <a:extLst>
              <a:ext uri="{FF2B5EF4-FFF2-40B4-BE49-F238E27FC236}">
                <a16:creationId xmlns:a16="http://schemas.microsoft.com/office/drawing/2014/main" id="{B5A2AC2F-0FCD-7F42-AE41-4C4124FE6927}"/>
              </a:ext>
            </a:extLst>
          </p:cNvPr>
          <p:cNvSpPr/>
          <p:nvPr/>
        </p:nvSpPr>
        <p:spPr>
          <a:xfrm>
            <a:off x="7966556" y="1862113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0DCD2BB-CCB5-AA4C-9889-151EE6205422}"/>
              </a:ext>
            </a:extLst>
          </p:cNvPr>
          <p:cNvSpPr txBox="1"/>
          <p:nvPr/>
        </p:nvSpPr>
        <p:spPr>
          <a:xfrm>
            <a:off x="8608200" y="2945682"/>
            <a:ext cx="973023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Social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505A675-7DE0-AD49-95F9-A214E6286471}"/>
              </a:ext>
            </a:extLst>
          </p:cNvPr>
          <p:cNvSpPr txBox="1"/>
          <p:nvPr/>
        </p:nvSpPr>
        <p:spPr>
          <a:xfrm>
            <a:off x="10051220" y="8920521"/>
            <a:ext cx="973023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Social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7A4C817-BA7B-D840-B703-79B711AD4C8D}"/>
              </a:ext>
            </a:extLst>
          </p:cNvPr>
          <p:cNvSpPr txBox="1"/>
          <p:nvPr/>
        </p:nvSpPr>
        <p:spPr>
          <a:xfrm>
            <a:off x="8228579" y="8938451"/>
            <a:ext cx="973023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Social</a:t>
            </a:r>
          </a:p>
        </p:txBody>
      </p:sp>
      <p:sp>
        <p:nvSpPr>
          <p:cNvPr id="50" name="Tesi al pubblico">
            <a:extLst>
              <a:ext uri="{FF2B5EF4-FFF2-40B4-BE49-F238E27FC236}">
                <a16:creationId xmlns:a16="http://schemas.microsoft.com/office/drawing/2014/main" id="{FAE66100-0A31-C548-B9F9-AE8BE811C69C}"/>
              </a:ext>
            </a:extLst>
          </p:cNvPr>
          <p:cNvSpPr/>
          <p:nvPr/>
        </p:nvSpPr>
        <p:spPr>
          <a:xfrm>
            <a:off x="10341334" y="1862113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503EEE8-1337-AA43-A549-4D6C6BAFE2D4}"/>
              </a:ext>
            </a:extLst>
          </p:cNvPr>
          <p:cNvSpPr txBox="1"/>
          <p:nvPr/>
        </p:nvSpPr>
        <p:spPr>
          <a:xfrm>
            <a:off x="10413111" y="2753321"/>
            <a:ext cx="2112758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Ricambio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500" i="0" dirty="0">
                <a:solidFill>
                  <a:schemeClr val="bg1"/>
                </a:solidFill>
              </a:rPr>
              <a:t>generazionale</a:t>
            </a:r>
            <a:endParaRPr kumimoji="0" lang="it-IT" sz="2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1" name="Tesi al pubblico">
            <a:extLst>
              <a:ext uri="{FF2B5EF4-FFF2-40B4-BE49-F238E27FC236}">
                <a16:creationId xmlns:a16="http://schemas.microsoft.com/office/drawing/2014/main" id="{CBB4FAB0-2ED9-9140-9416-483DE55C024B}"/>
              </a:ext>
            </a:extLst>
          </p:cNvPr>
          <p:cNvSpPr/>
          <p:nvPr/>
        </p:nvSpPr>
        <p:spPr>
          <a:xfrm>
            <a:off x="9153945" y="4006685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C6A077E-DABE-3244-A160-FEE5A86A80FB}"/>
              </a:ext>
            </a:extLst>
          </p:cNvPr>
          <p:cNvSpPr txBox="1"/>
          <p:nvPr/>
        </p:nvSpPr>
        <p:spPr>
          <a:xfrm>
            <a:off x="9000436" y="4629945"/>
            <a:ext cx="2615916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Passaggio di presidenza «</a:t>
            </a:r>
            <a:r>
              <a:rPr kumimoji="0" lang="it-IT" sz="25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smooth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»</a:t>
            </a:r>
          </a:p>
        </p:txBody>
      </p:sp>
      <p:sp>
        <p:nvSpPr>
          <p:cNvPr id="55" name="Tesi al pubblico">
            <a:extLst>
              <a:ext uri="{FF2B5EF4-FFF2-40B4-BE49-F238E27FC236}">
                <a16:creationId xmlns:a16="http://schemas.microsoft.com/office/drawing/2014/main" id="{B586BB56-82D5-2F49-89AC-6E6C717F1DAA}"/>
              </a:ext>
            </a:extLst>
          </p:cNvPr>
          <p:cNvSpPr/>
          <p:nvPr/>
        </p:nvSpPr>
        <p:spPr>
          <a:xfrm>
            <a:off x="7983464" y="6087448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D944E72-F71D-5E45-B5F4-31BE67FF6325}"/>
              </a:ext>
            </a:extLst>
          </p:cNvPr>
          <p:cNvSpPr txBox="1"/>
          <p:nvPr/>
        </p:nvSpPr>
        <p:spPr>
          <a:xfrm>
            <a:off x="7983464" y="6978657"/>
            <a:ext cx="2357870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Coinvolgimento dipartimento</a:t>
            </a:r>
          </a:p>
        </p:txBody>
      </p:sp>
      <p:sp>
        <p:nvSpPr>
          <p:cNvPr id="57" name="Tesi al pubblico">
            <a:extLst>
              <a:ext uri="{FF2B5EF4-FFF2-40B4-BE49-F238E27FC236}">
                <a16:creationId xmlns:a16="http://schemas.microsoft.com/office/drawing/2014/main" id="{0C5CF9E0-441C-BA4E-A74B-20CCD3896E4B}"/>
              </a:ext>
            </a:extLst>
          </p:cNvPr>
          <p:cNvSpPr/>
          <p:nvPr/>
        </p:nvSpPr>
        <p:spPr>
          <a:xfrm>
            <a:off x="10358242" y="6087448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A54DA704-380B-AF4B-BE21-E52607CE548B}"/>
              </a:ext>
            </a:extLst>
          </p:cNvPr>
          <p:cNvSpPr txBox="1"/>
          <p:nvPr/>
        </p:nvSpPr>
        <p:spPr>
          <a:xfrm>
            <a:off x="10430019" y="6786296"/>
            <a:ext cx="2112758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Membri attivi/membri passivi</a:t>
            </a:r>
          </a:p>
        </p:txBody>
      </p:sp>
      <p:pic>
        <p:nvPicPr>
          <p:cNvPr id="60" name="Elemento grafico 59">
            <a:extLst>
              <a:ext uri="{FF2B5EF4-FFF2-40B4-BE49-F238E27FC236}">
                <a16:creationId xmlns:a16="http://schemas.microsoft.com/office/drawing/2014/main" id="{96835E87-5B4A-9D45-855B-348FFC92B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63" name="AISF_LOGO_nobkg_superlow.jpg" descr="AISF_LOGO_nobkg_superlow.jpg">
            <a:extLst>
              <a:ext uri="{FF2B5EF4-FFF2-40B4-BE49-F238E27FC236}">
                <a16:creationId xmlns:a16="http://schemas.microsoft.com/office/drawing/2014/main" id="{A5B3FC49-0EC1-6449-B524-9109B433B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6" name="IV CISF, Università degli Studi di Pisa, Pisa, 22/04/2018">
            <a:extLst>
              <a:ext uri="{FF2B5EF4-FFF2-40B4-BE49-F238E27FC236}">
                <a16:creationId xmlns:a16="http://schemas.microsoft.com/office/drawing/2014/main" id="{6D71AC77-3292-1045-8C28-0E6E8D32039C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A3956F-BB76-204B-8A51-C73EC6108F40}"/>
              </a:ext>
            </a:extLst>
          </p:cNvPr>
          <p:cNvSpPr txBox="1"/>
          <p:nvPr/>
        </p:nvSpPr>
        <p:spPr>
          <a:xfrm>
            <a:off x="5225199" y="2790018"/>
            <a:ext cx="249106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Ruolo di EC</a:t>
            </a:r>
            <a:br>
              <a:rPr kumimoji="0" lang="it-IT" sz="20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it-IT" sz="20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(tra le altre cose :D)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9" grpId="0" animBg="1"/>
      <p:bldP spid="20" grpId="0"/>
      <p:bldP spid="50" grpId="0" animBg="1"/>
      <p:bldP spid="32" grpId="0"/>
      <p:bldP spid="51" grpId="0" animBg="1"/>
      <p:bldP spid="52" grpId="0"/>
      <p:bldP spid="55" grpId="0" animBg="1"/>
      <p:bldP spid="56" grpId="0"/>
      <p:bldP spid="57" grpId="0" animBg="1"/>
      <p:bldP spid="5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nell’LC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aphicFrame>
        <p:nvGraphicFramePr>
          <p:cNvPr id="22" name="Diagramma 21">
            <a:extLst>
              <a:ext uri="{FF2B5EF4-FFF2-40B4-BE49-F238E27FC236}">
                <a16:creationId xmlns:a16="http://schemas.microsoft.com/office/drawing/2014/main" id="{17235DB9-90F0-5342-B919-ACD09D92E5BA}"/>
              </a:ext>
            </a:extLst>
          </p:cNvPr>
          <p:cNvGraphicFramePr/>
          <p:nvPr/>
        </p:nvGraphicFramePr>
        <p:xfrm>
          <a:off x="2785905" y="1996938"/>
          <a:ext cx="7751826" cy="519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22027A4B-3F04-4046-B92E-90D39BF97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14" name="AISF_LOGO_nobkg_superlow.jpg" descr="AISF_LOGO_nobkg_superlow.jpg">
            <a:extLst>
              <a:ext uri="{FF2B5EF4-FFF2-40B4-BE49-F238E27FC236}">
                <a16:creationId xmlns:a16="http://schemas.microsoft.com/office/drawing/2014/main" id="{C78D3C32-2D27-BA4F-8B10-77DB36F2A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IV CISF, Università degli Studi di Pisa, Pisa, 22/04/2018">
            <a:extLst>
              <a:ext uri="{FF2B5EF4-FFF2-40B4-BE49-F238E27FC236}">
                <a16:creationId xmlns:a16="http://schemas.microsoft.com/office/drawing/2014/main" id="{2940F96B-1C63-E743-849C-0D58427115AD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13520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nell’LC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aphicFrame>
        <p:nvGraphicFramePr>
          <p:cNvPr id="22" name="Diagramma 21">
            <a:extLst>
              <a:ext uri="{FF2B5EF4-FFF2-40B4-BE49-F238E27FC236}">
                <a16:creationId xmlns:a16="http://schemas.microsoft.com/office/drawing/2014/main" id="{17235DB9-90F0-5342-B919-ACD09D92E5BA}"/>
              </a:ext>
            </a:extLst>
          </p:cNvPr>
          <p:cNvGraphicFramePr/>
          <p:nvPr/>
        </p:nvGraphicFramePr>
        <p:xfrm>
          <a:off x="2785905" y="1996938"/>
          <a:ext cx="7751826" cy="519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Tesi al pubblico">
            <a:extLst>
              <a:ext uri="{FF2B5EF4-FFF2-40B4-BE49-F238E27FC236}">
                <a16:creationId xmlns:a16="http://schemas.microsoft.com/office/drawing/2014/main" id="{8858C83B-D8B8-9F4D-AD24-79A7613E0AA0}"/>
              </a:ext>
            </a:extLst>
          </p:cNvPr>
          <p:cNvSpPr/>
          <p:nvPr/>
        </p:nvSpPr>
        <p:spPr>
          <a:xfrm>
            <a:off x="2071479" y="2055255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F133B52E-B7DA-7F44-AF06-87628E77BF51}"/>
              </a:ext>
            </a:extLst>
          </p:cNvPr>
          <p:cNvSpPr/>
          <p:nvPr/>
        </p:nvSpPr>
        <p:spPr>
          <a:xfrm flipH="1">
            <a:off x="2693525" y="3146380"/>
            <a:ext cx="1436159" cy="343065"/>
          </a:xfrm>
          <a:custGeom>
            <a:avLst/>
            <a:gdLst>
              <a:gd name="connsiteX0" fmla="*/ 0 w 4295554"/>
              <a:gd name="connsiteY0" fmla="*/ 0 h 1105786"/>
              <a:gd name="connsiteX1" fmla="*/ 148856 w 4295554"/>
              <a:gd name="connsiteY1" fmla="*/ 21265 h 1105786"/>
              <a:gd name="connsiteX2" fmla="*/ 723014 w 4295554"/>
              <a:gd name="connsiteY2" fmla="*/ 42530 h 1105786"/>
              <a:gd name="connsiteX3" fmla="*/ 1063256 w 4295554"/>
              <a:gd name="connsiteY3" fmla="*/ 106325 h 1105786"/>
              <a:gd name="connsiteX4" fmla="*/ 1403498 w 4295554"/>
              <a:gd name="connsiteY4" fmla="*/ 276446 h 1105786"/>
              <a:gd name="connsiteX5" fmla="*/ 1552354 w 4295554"/>
              <a:gd name="connsiteY5" fmla="*/ 467832 h 1105786"/>
              <a:gd name="connsiteX6" fmla="*/ 1786270 w 4295554"/>
              <a:gd name="connsiteY6" fmla="*/ 637953 h 1105786"/>
              <a:gd name="connsiteX7" fmla="*/ 1977656 w 4295554"/>
              <a:gd name="connsiteY7" fmla="*/ 744279 h 1105786"/>
              <a:gd name="connsiteX8" fmla="*/ 2105247 w 4295554"/>
              <a:gd name="connsiteY8" fmla="*/ 765544 h 1105786"/>
              <a:gd name="connsiteX9" fmla="*/ 2530549 w 4295554"/>
              <a:gd name="connsiteY9" fmla="*/ 935665 h 1105786"/>
              <a:gd name="connsiteX10" fmla="*/ 2785730 w 4295554"/>
              <a:gd name="connsiteY10" fmla="*/ 978195 h 1105786"/>
              <a:gd name="connsiteX11" fmla="*/ 3211033 w 4295554"/>
              <a:gd name="connsiteY11" fmla="*/ 1063255 h 1105786"/>
              <a:gd name="connsiteX12" fmla="*/ 3636335 w 4295554"/>
              <a:gd name="connsiteY12" fmla="*/ 1105786 h 1105786"/>
              <a:gd name="connsiteX13" fmla="*/ 4167963 w 4295554"/>
              <a:gd name="connsiteY13" fmla="*/ 1084521 h 1105786"/>
              <a:gd name="connsiteX14" fmla="*/ 4231758 w 4295554"/>
              <a:gd name="connsiteY14" fmla="*/ 1063255 h 1105786"/>
              <a:gd name="connsiteX15" fmla="*/ 4295554 w 4295554"/>
              <a:gd name="connsiteY15" fmla="*/ 1020725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95554" h="1105786">
                <a:moveTo>
                  <a:pt x="0" y="0"/>
                </a:moveTo>
                <a:cubicBezTo>
                  <a:pt x="49619" y="7088"/>
                  <a:pt x="98820" y="18322"/>
                  <a:pt x="148856" y="21265"/>
                </a:cubicBezTo>
                <a:cubicBezTo>
                  <a:pt x="340043" y="32511"/>
                  <a:pt x="532320" y="24791"/>
                  <a:pt x="723014" y="42530"/>
                </a:cubicBezTo>
                <a:cubicBezTo>
                  <a:pt x="837908" y="53218"/>
                  <a:pt x="949842" y="85060"/>
                  <a:pt x="1063256" y="106325"/>
                </a:cubicBezTo>
                <a:cubicBezTo>
                  <a:pt x="1175692" y="151299"/>
                  <a:pt x="1313730" y="201639"/>
                  <a:pt x="1403498" y="276446"/>
                </a:cubicBezTo>
                <a:cubicBezTo>
                  <a:pt x="1465586" y="328186"/>
                  <a:pt x="1497536" y="408445"/>
                  <a:pt x="1552354" y="467832"/>
                </a:cubicBezTo>
                <a:cubicBezTo>
                  <a:pt x="1595942" y="515052"/>
                  <a:pt x="1736518" y="606293"/>
                  <a:pt x="1786270" y="637953"/>
                </a:cubicBezTo>
                <a:cubicBezTo>
                  <a:pt x="1810735" y="653521"/>
                  <a:pt x="1939260" y="732760"/>
                  <a:pt x="1977656" y="744279"/>
                </a:cubicBezTo>
                <a:cubicBezTo>
                  <a:pt x="2018955" y="756669"/>
                  <a:pt x="2062717" y="758456"/>
                  <a:pt x="2105247" y="765544"/>
                </a:cubicBezTo>
                <a:cubicBezTo>
                  <a:pt x="2247014" y="822251"/>
                  <a:pt x="2384811" y="890122"/>
                  <a:pt x="2530549" y="935665"/>
                </a:cubicBezTo>
                <a:cubicBezTo>
                  <a:pt x="2612857" y="961386"/>
                  <a:pt x="2701019" y="962060"/>
                  <a:pt x="2785730" y="978195"/>
                </a:cubicBezTo>
                <a:cubicBezTo>
                  <a:pt x="3071961" y="1032715"/>
                  <a:pt x="2891621" y="1015343"/>
                  <a:pt x="3211033" y="1063255"/>
                </a:cubicBezTo>
                <a:cubicBezTo>
                  <a:pt x="3303087" y="1077063"/>
                  <a:pt x="3554570" y="1098353"/>
                  <a:pt x="3636335" y="1105786"/>
                </a:cubicBezTo>
                <a:cubicBezTo>
                  <a:pt x="3813544" y="1098698"/>
                  <a:pt x="3991063" y="1097157"/>
                  <a:pt x="4167963" y="1084521"/>
                </a:cubicBezTo>
                <a:cubicBezTo>
                  <a:pt x="4190321" y="1082924"/>
                  <a:pt x="4211709" y="1073280"/>
                  <a:pt x="4231758" y="1063255"/>
                </a:cubicBezTo>
                <a:cubicBezTo>
                  <a:pt x="4254617" y="1051825"/>
                  <a:pt x="4295554" y="1020725"/>
                  <a:pt x="4295554" y="1020725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Social</a:t>
            </a:r>
          </a:p>
        </p:txBody>
      </p:sp>
      <p:sp>
        <p:nvSpPr>
          <p:cNvPr id="17" name="Anello 16">
            <a:extLst>
              <a:ext uri="{FF2B5EF4-FFF2-40B4-BE49-F238E27FC236}">
                <a16:creationId xmlns:a16="http://schemas.microsoft.com/office/drawing/2014/main" id="{74E8ECEE-E5A4-C646-A09C-D7387A7B9B8C}"/>
              </a:ext>
            </a:extLst>
          </p:cNvPr>
          <p:cNvSpPr/>
          <p:nvPr/>
        </p:nvSpPr>
        <p:spPr>
          <a:xfrm>
            <a:off x="1485069" y="1814104"/>
            <a:ext cx="3385437" cy="3153372"/>
          </a:xfrm>
          <a:prstGeom prst="donut">
            <a:avLst>
              <a:gd name="adj" fmla="val 8226"/>
            </a:avLst>
          </a:prstGeom>
          <a:solidFill>
            <a:schemeClr val="accent5">
              <a:lumMod val="75000"/>
            </a:schemeClr>
          </a:solidFill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Connettore 4 18">
            <a:extLst>
              <a:ext uri="{FF2B5EF4-FFF2-40B4-BE49-F238E27FC236}">
                <a16:creationId xmlns:a16="http://schemas.microsoft.com/office/drawing/2014/main" id="{FEE4A8F5-39A9-8F4C-9D3D-AE19B33A72B2}"/>
              </a:ext>
            </a:extLst>
          </p:cNvPr>
          <p:cNvCxnSpPr>
            <a:cxnSpLocks/>
          </p:cNvCxnSpPr>
          <p:nvPr/>
        </p:nvCxnSpPr>
        <p:spPr>
          <a:xfrm rot="16200000" flipV="1">
            <a:off x="4746076" y="3827155"/>
            <a:ext cx="909601" cy="855503"/>
          </a:xfrm>
          <a:prstGeom prst="bentConnector3">
            <a:avLst>
              <a:gd name="adj1" fmla="val 98306"/>
            </a:avLst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IV CISF, Università degli Studi di Pisa, Pisa, 22/04/2018">
            <a:extLst>
              <a:ext uri="{FF2B5EF4-FFF2-40B4-BE49-F238E27FC236}">
                <a16:creationId xmlns:a16="http://schemas.microsoft.com/office/drawing/2014/main" id="{E39CAE46-3101-6142-919D-B43A4CAC03E3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057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9D1333-CAA2-9443-9C5F-E30CC78BA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181" y="2022748"/>
            <a:ext cx="5171118" cy="730420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544DA50-403A-1843-9804-5F1D0A969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99" y="4395966"/>
            <a:ext cx="3251200" cy="32512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F82D6DB-8015-0F4C-B5E4-5D20C857D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4233" y="4609383"/>
            <a:ext cx="2824366" cy="2824366"/>
          </a:xfrm>
          <a:prstGeom prst="rect">
            <a:avLst/>
          </a:prstGeom>
        </p:spPr>
      </p:pic>
      <p:sp>
        <p:nvSpPr>
          <p:cNvPr id="20" name="IV CISF, Università degli Studi di Pisa, Pisa, 22/04/2018">
            <a:extLst>
              <a:ext uri="{FF2B5EF4-FFF2-40B4-BE49-F238E27FC236}">
                <a16:creationId xmlns:a16="http://schemas.microsoft.com/office/drawing/2014/main" id="{3772880E-2F7B-5B46-BCE8-0A23D76D36D1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9586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595010"/>
            <a:ext cx="1081028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Le «arti oscure»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0" name="IV CISF, Università degli Studi di Pisa, Pisa, 22/04/2018">
            <a:extLst>
              <a:ext uri="{FF2B5EF4-FFF2-40B4-BE49-F238E27FC236}">
                <a16:creationId xmlns:a16="http://schemas.microsoft.com/office/drawing/2014/main" id="{3772880E-2F7B-5B46-BCE8-0A23D76D36D1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CA394D5-87BB-DF47-B545-9877F5BCFE3B}"/>
              </a:ext>
            </a:extLst>
          </p:cNvPr>
          <p:cNvCxnSpPr>
            <a:cxnSpLocks/>
          </p:cNvCxnSpPr>
          <p:nvPr/>
        </p:nvCxnSpPr>
        <p:spPr>
          <a:xfrm flipV="1">
            <a:off x="1253067" y="2658533"/>
            <a:ext cx="0" cy="52493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EF455B5-B04E-9A4C-9A7A-8B2BB2A34B6D}"/>
              </a:ext>
            </a:extLst>
          </p:cNvPr>
          <p:cNvCxnSpPr>
            <a:cxnSpLocks/>
          </p:cNvCxnSpPr>
          <p:nvPr/>
        </p:nvCxnSpPr>
        <p:spPr>
          <a:xfrm flipV="1">
            <a:off x="1253067" y="7859704"/>
            <a:ext cx="9536853" cy="48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Figura a mano libera 16">
            <a:extLst>
              <a:ext uri="{FF2B5EF4-FFF2-40B4-BE49-F238E27FC236}">
                <a16:creationId xmlns:a16="http://schemas.microsoft.com/office/drawing/2014/main" id="{7D3C3552-024C-3A4C-96D8-B0DDD73B85AF}"/>
              </a:ext>
            </a:extLst>
          </p:cNvPr>
          <p:cNvSpPr/>
          <p:nvPr/>
        </p:nvSpPr>
        <p:spPr>
          <a:xfrm>
            <a:off x="1954556" y="7315200"/>
            <a:ext cx="97764" cy="544504"/>
          </a:xfrm>
          <a:custGeom>
            <a:avLst/>
            <a:gdLst>
              <a:gd name="connsiteX0" fmla="*/ 97764 w 97764"/>
              <a:gd name="connsiteY0" fmla="*/ 0 h 544504"/>
              <a:gd name="connsiteX1" fmla="*/ 97764 w 97764"/>
              <a:gd name="connsiteY1" fmla="*/ 406400 h 54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764" h="544504">
                <a:moveTo>
                  <a:pt x="97764" y="0"/>
                </a:moveTo>
                <a:cubicBezTo>
                  <a:pt x="13097" y="377613"/>
                  <a:pt x="-71569" y="755227"/>
                  <a:pt x="97764" y="40640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34D042D9-8AEA-654A-9885-F5EB86D25219}"/>
              </a:ext>
            </a:extLst>
          </p:cNvPr>
          <p:cNvSpPr/>
          <p:nvPr/>
        </p:nvSpPr>
        <p:spPr>
          <a:xfrm>
            <a:off x="1280160" y="3585440"/>
            <a:ext cx="609600" cy="153440"/>
          </a:xfrm>
          <a:custGeom>
            <a:avLst/>
            <a:gdLst>
              <a:gd name="connsiteX0" fmla="*/ 0 w 609600"/>
              <a:gd name="connsiteY0" fmla="*/ 133120 h 153440"/>
              <a:gd name="connsiteX1" fmla="*/ 609600 w 609600"/>
              <a:gd name="connsiteY1" fmla="*/ 153440 h 1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600" h="153440">
                <a:moveTo>
                  <a:pt x="0" y="133120"/>
                </a:moveTo>
                <a:cubicBezTo>
                  <a:pt x="235373" y="14586"/>
                  <a:pt x="470747" y="-103947"/>
                  <a:pt x="609600" y="15344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Figura a mano libera 27">
            <a:extLst>
              <a:ext uri="{FF2B5EF4-FFF2-40B4-BE49-F238E27FC236}">
                <a16:creationId xmlns:a16="http://schemas.microsoft.com/office/drawing/2014/main" id="{AEF2FA5F-F06D-FE41-985B-11209C06A53B}"/>
              </a:ext>
            </a:extLst>
          </p:cNvPr>
          <p:cNvSpPr/>
          <p:nvPr/>
        </p:nvSpPr>
        <p:spPr>
          <a:xfrm>
            <a:off x="1253066" y="2954494"/>
            <a:ext cx="8961120" cy="5059680"/>
          </a:xfrm>
          <a:custGeom>
            <a:avLst/>
            <a:gdLst>
              <a:gd name="connsiteX0" fmla="*/ 0 w 7599680"/>
              <a:gd name="connsiteY0" fmla="*/ 5059680 h 5059680"/>
              <a:gd name="connsiteX1" fmla="*/ 2743200 w 7599680"/>
              <a:gd name="connsiteY1" fmla="*/ 3454400 h 5059680"/>
              <a:gd name="connsiteX2" fmla="*/ 3779520 w 7599680"/>
              <a:gd name="connsiteY2" fmla="*/ 1889760 h 5059680"/>
              <a:gd name="connsiteX3" fmla="*/ 6380480 w 7599680"/>
              <a:gd name="connsiteY3" fmla="*/ 1645920 h 5059680"/>
              <a:gd name="connsiteX4" fmla="*/ 7599680 w 7599680"/>
              <a:gd name="connsiteY4" fmla="*/ 0 h 5059680"/>
              <a:gd name="connsiteX5" fmla="*/ 7599680 w 7599680"/>
              <a:gd name="connsiteY5" fmla="*/ 0 h 50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9680" h="5059680">
                <a:moveTo>
                  <a:pt x="0" y="5059680"/>
                </a:moveTo>
                <a:cubicBezTo>
                  <a:pt x="1056640" y="4521200"/>
                  <a:pt x="2113280" y="3982720"/>
                  <a:pt x="2743200" y="3454400"/>
                </a:cubicBezTo>
                <a:cubicBezTo>
                  <a:pt x="3373120" y="2926080"/>
                  <a:pt x="3173307" y="2191173"/>
                  <a:pt x="3779520" y="1889760"/>
                </a:cubicBezTo>
                <a:cubicBezTo>
                  <a:pt x="4385733" y="1588347"/>
                  <a:pt x="5743787" y="1960880"/>
                  <a:pt x="6380480" y="1645920"/>
                </a:cubicBezTo>
                <a:cubicBezTo>
                  <a:pt x="7017173" y="1330960"/>
                  <a:pt x="7599680" y="0"/>
                  <a:pt x="7599680" y="0"/>
                </a:cubicBezTo>
                <a:lnTo>
                  <a:pt x="7599680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4" name="A chi è rivolto il workshop">
            <a:extLst>
              <a:ext uri="{FF2B5EF4-FFF2-40B4-BE49-F238E27FC236}">
                <a16:creationId xmlns:a16="http://schemas.microsoft.com/office/drawing/2014/main" id="{D1ED7C14-B4C1-2E4E-A064-05F1E644C09D}"/>
              </a:ext>
            </a:extLst>
          </p:cNvPr>
          <p:cNvSpPr txBox="1"/>
          <p:nvPr/>
        </p:nvSpPr>
        <p:spPr>
          <a:xfrm>
            <a:off x="752232" y="1283684"/>
            <a:ext cx="354424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«..ma io non lo so fare!»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93A557B-C81E-C141-88EE-9E5F5A6F3609}"/>
              </a:ext>
            </a:extLst>
          </p:cNvPr>
          <p:cNvSpPr txBox="1"/>
          <p:nvPr/>
        </p:nvSpPr>
        <p:spPr>
          <a:xfrm>
            <a:off x="5078207" y="3021183"/>
            <a:ext cx="23403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Plateau di decenza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(standardizzazione)</a:t>
            </a:r>
            <a:endParaRPr kumimoji="0" lang="it-IT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9117B41-6405-644A-BA96-A721A8789305}"/>
              </a:ext>
            </a:extLst>
          </p:cNvPr>
          <p:cNvSpPr txBox="1"/>
          <p:nvPr/>
        </p:nvSpPr>
        <p:spPr>
          <a:xfrm>
            <a:off x="9965770" y="7151353"/>
            <a:ext cx="10996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Impegno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DC05041-1C52-9B40-970F-BEE4EA17E928}"/>
              </a:ext>
            </a:extLst>
          </p:cNvPr>
          <p:cNvSpPr txBox="1"/>
          <p:nvPr/>
        </p:nvSpPr>
        <p:spPr>
          <a:xfrm>
            <a:off x="979913" y="2198030"/>
            <a:ext cx="107240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Efficacia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2AEF48B-B566-D44B-9A1A-AA76C310215B}"/>
              </a:ext>
            </a:extLst>
          </p:cNvPr>
          <p:cNvSpPr txBox="1"/>
          <p:nvPr/>
        </p:nvSpPr>
        <p:spPr>
          <a:xfrm>
            <a:off x="1889760" y="5126832"/>
            <a:ext cx="16414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Primi tentativi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84FE69-55AF-4F48-A41F-0E65700E0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07" y="6669510"/>
            <a:ext cx="3669297" cy="27331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447E4F-EC2C-E544-BB7F-E74E1F11E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60" y="4357198"/>
            <a:ext cx="3565161" cy="2677209"/>
          </a:xfrm>
          <a:prstGeom prst="rect">
            <a:avLst/>
          </a:prstGeom>
        </p:spPr>
      </p:pic>
      <p:sp>
        <p:nvSpPr>
          <p:cNvPr id="6" name="Freccia destra 5">
            <a:extLst>
              <a:ext uri="{FF2B5EF4-FFF2-40B4-BE49-F238E27FC236}">
                <a16:creationId xmlns:a16="http://schemas.microsoft.com/office/drawing/2014/main" id="{4EECFC6B-A9F7-7A48-B1A3-9FF4F8FA76FA}"/>
              </a:ext>
            </a:extLst>
          </p:cNvPr>
          <p:cNvSpPr/>
          <p:nvPr/>
        </p:nvSpPr>
        <p:spPr>
          <a:xfrm rot="3512972">
            <a:off x="2991656" y="6079698"/>
            <a:ext cx="1724217" cy="348289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Freccia destra 23">
            <a:extLst>
              <a:ext uri="{FF2B5EF4-FFF2-40B4-BE49-F238E27FC236}">
                <a16:creationId xmlns:a16="http://schemas.microsoft.com/office/drawing/2014/main" id="{13D58BAA-F16D-7444-8708-5E97A8A67DC4}"/>
              </a:ext>
            </a:extLst>
          </p:cNvPr>
          <p:cNvSpPr/>
          <p:nvPr/>
        </p:nvSpPr>
        <p:spPr>
          <a:xfrm rot="1532535">
            <a:off x="6302955" y="4123625"/>
            <a:ext cx="1956975" cy="390842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4436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B8EF23-84C3-E747-BC60-744A579A7F9D}"/>
              </a:ext>
            </a:extLst>
          </p:cNvPr>
          <p:cNvSpPr txBox="1"/>
          <p:nvPr/>
        </p:nvSpPr>
        <p:spPr>
          <a:xfrm>
            <a:off x="571592" y="2722553"/>
            <a:ext cx="5953553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Cassa di risonanza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/>
              <a:t>Permanenza dell’evento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/>
              <a:t>Condivisione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/>
              <a:t>Fidelizzazione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52367F-07EE-2C4A-8D4E-669256350A2E}"/>
              </a:ext>
            </a:extLst>
          </p:cNvPr>
          <p:cNvSpPr txBox="1"/>
          <p:nvPr/>
        </p:nvSpPr>
        <p:spPr>
          <a:xfrm>
            <a:off x="1996661" y="6535447"/>
            <a:ext cx="2832507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500" dirty="0"/>
              <a:t>…ma come fare?...</a:t>
            </a:r>
            <a:endParaRPr kumimoji="0" lang="it-IT" sz="25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C0DC0A-5551-1D4A-931B-500C42A49E16}"/>
              </a:ext>
            </a:extLst>
          </p:cNvPr>
          <p:cNvSpPr txBox="1"/>
          <p:nvPr/>
        </p:nvSpPr>
        <p:spPr>
          <a:xfrm>
            <a:off x="1159093" y="7625596"/>
            <a:ext cx="4507645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…e soprattutto, cosa non fare?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367BD33-16EA-6246-A477-9AF33974F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93" y="2080229"/>
            <a:ext cx="5784531" cy="6591410"/>
          </a:xfrm>
          <a:prstGeom prst="rect">
            <a:avLst/>
          </a:prstGeom>
        </p:spPr>
      </p:pic>
      <p:sp>
        <p:nvSpPr>
          <p:cNvPr id="20" name="IV CISF, Università degli Studi di Pisa, Pisa, 22/04/2018">
            <a:extLst>
              <a:ext uri="{FF2B5EF4-FFF2-40B4-BE49-F238E27FC236}">
                <a16:creationId xmlns:a16="http://schemas.microsoft.com/office/drawing/2014/main" id="{97291046-6AB8-7046-8E72-E992A1396473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13" name="A chi è rivolto il workshop">
            <a:extLst>
              <a:ext uri="{FF2B5EF4-FFF2-40B4-BE49-F238E27FC236}">
                <a16:creationId xmlns:a16="http://schemas.microsoft.com/office/drawing/2014/main" id="{BB2449FC-6FAD-C24D-B698-8589648871CC}"/>
              </a:ext>
            </a:extLst>
          </p:cNvPr>
          <p:cNvSpPr txBox="1"/>
          <p:nvPr/>
        </p:nvSpPr>
        <p:spPr>
          <a:xfrm>
            <a:off x="571592" y="1679824"/>
            <a:ext cx="97302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3498875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3A694C-3344-8E4A-9D47-B827CAD9EE36}"/>
              </a:ext>
            </a:extLst>
          </p:cNvPr>
          <p:cNvSpPr txBox="1"/>
          <p:nvPr/>
        </p:nvSpPr>
        <p:spPr>
          <a:xfrm>
            <a:off x="9200887" y="4051343"/>
            <a:ext cx="3600937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Troppe </a:t>
            </a:r>
            <a:r>
              <a:rPr kumimoji="0" lang="it-I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Emoji</a:t>
            </a:r>
            <a:endParaRPr kumimoji="0" lang="it-I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Troppo colloquiale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000" i="0" dirty="0"/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Assenza di link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BDE926D-4E79-EF4C-89B6-16B7902ED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2" y="2524763"/>
            <a:ext cx="8370494" cy="646810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D525B5B-FD72-B547-A930-83CB0026C706}"/>
              </a:ext>
            </a:extLst>
          </p:cNvPr>
          <p:cNvSpPr>
            <a:spLocks noChangeAspect="1"/>
          </p:cNvSpPr>
          <p:nvPr/>
        </p:nvSpPr>
        <p:spPr>
          <a:xfrm>
            <a:off x="2988521" y="1280136"/>
            <a:ext cx="2988212" cy="9325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</a:t>
            </a:r>
          </a:p>
        </p:txBody>
      </p:sp>
      <p:sp>
        <p:nvSpPr>
          <p:cNvPr id="15" name="IV CISF, Università degli Studi di Pisa, Pisa, 22/04/2018">
            <a:extLst>
              <a:ext uri="{FF2B5EF4-FFF2-40B4-BE49-F238E27FC236}">
                <a16:creationId xmlns:a16="http://schemas.microsoft.com/office/drawing/2014/main" id="{2A418523-F82E-7245-A696-61E1A3ED41C7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12" name="A chi è rivolto il workshop">
            <a:extLst>
              <a:ext uri="{FF2B5EF4-FFF2-40B4-BE49-F238E27FC236}">
                <a16:creationId xmlns:a16="http://schemas.microsoft.com/office/drawing/2014/main" id="{ABE93CE2-84BA-774D-B900-0756A86F3777}"/>
              </a:ext>
            </a:extLst>
          </p:cNvPr>
          <p:cNvSpPr txBox="1"/>
          <p:nvPr/>
        </p:nvSpPr>
        <p:spPr>
          <a:xfrm>
            <a:off x="571592" y="1679824"/>
            <a:ext cx="97302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2495658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3A694C-3344-8E4A-9D47-B827CAD9EE36}"/>
              </a:ext>
            </a:extLst>
          </p:cNvPr>
          <p:cNvSpPr txBox="1"/>
          <p:nvPr/>
        </p:nvSpPr>
        <p:spPr>
          <a:xfrm>
            <a:off x="7329368" y="3159572"/>
            <a:ext cx="5520582" cy="428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Link nel corpo del post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Manca un commento: perché lo stiamo condividendo?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400" i="0" dirty="0"/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Fonte non del mondo accademico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C320C0-9C5F-3747-8CB4-B026ECE5F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2" y="2034396"/>
            <a:ext cx="6185820" cy="7403501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973BA9D7-BED6-304B-9AC7-4B5AC3CEDE2B}"/>
              </a:ext>
            </a:extLst>
          </p:cNvPr>
          <p:cNvSpPr>
            <a:spLocks noChangeAspect="1"/>
          </p:cNvSpPr>
          <p:nvPr/>
        </p:nvSpPr>
        <p:spPr>
          <a:xfrm>
            <a:off x="2988521" y="1011202"/>
            <a:ext cx="2988212" cy="9325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</a:t>
            </a:r>
          </a:p>
        </p:txBody>
      </p:sp>
      <p:sp>
        <p:nvSpPr>
          <p:cNvPr id="2" name="Freccia destra 1">
            <a:extLst>
              <a:ext uri="{FF2B5EF4-FFF2-40B4-BE49-F238E27FC236}">
                <a16:creationId xmlns:a16="http://schemas.microsoft.com/office/drawing/2014/main" id="{BB22CD28-9CDA-564A-830D-6902EA75ACE9}"/>
              </a:ext>
            </a:extLst>
          </p:cNvPr>
          <p:cNvSpPr/>
          <p:nvPr/>
        </p:nvSpPr>
        <p:spPr>
          <a:xfrm rot="10560114">
            <a:off x="6696793" y="2058969"/>
            <a:ext cx="1589314" cy="379806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B1E6842B-4F25-F249-97F4-CB94BCB02526}"/>
              </a:ext>
            </a:extLst>
          </p:cNvPr>
          <p:cNvCxnSpPr/>
          <p:nvPr/>
        </p:nvCxnSpPr>
        <p:spPr>
          <a:xfrm>
            <a:off x="4855029" y="2260637"/>
            <a:ext cx="14560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78BC221-89B9-6340-91E1-9583EA283E40}"/>
              </a:ext>
            </a:extLst>
          </p:cNvPr>
          <p:cNvCxnSpPr/>
          <p:nvPr/>
        </p:nvCxnSpPr>
        <p:spPr>
          <a:xfrm>
            <a:off x="1360714" y="2682368"/>
            <a:ext cx="34834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IV CISF, Università degli Studi di Pisa, Pisa, 22/04/2018">
            <a:extLst>
              <a:ext uri="{FF2B5EF4-FFF2-40B4-BE49-F238E27FC236}">
                <a16:creationId xmlns:a16="http://schemas.microsoft.com/office/drawing/2014/main" id="{2683E005-D4EC-384E-8420-F527B3553099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15" name="A chi è rivolto il workshop">
            <a:extLst>
              <a:ext uri="{FF2B5EF4-FFF2-40B4-BE49-F238E27FC236}">
                <a16:creationId xmlns:a16="http://schemas.microsoft.com/office/drawing/2014/main" id="{0E916582-CD95-E947-8162-FDBF022FEBAE}"/>
              </a:ext>
            </a:extLst>
          </p:cNvPr>
          <p:cNvSpPr txBox="1"/>
          <p:nvPr/>
        </p:nvSpPr>
        <p:spPr>
          <a:xfrm>
            <a:off x="571592" y="1679824"/>
            <a:ext cx="97302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4138238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3B5195-1091-1643-AC4A-7DE705D64549}"/>
              </a:ext>
            </a:extLst>
          </p:cNvPr>
          <p:cNvSpPr txBox="1"/>
          <p:nvPr/>
        </p:nvSpPr>
        <p:spPr>
          <a:xfrm>
            <a:off x="1065527" y="2608729"/>
            <a:ext cx="3990568" cy="17184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Poche </a:t>
            </a:r>
            <a:r>
              <a:rPr kumimoji="0" lang="it-IT" sz="3500" b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Emoji</a:t>
            </a:r>
            <a:r>
              <a:rPr kumimoji="0" lang="it-IT" sz="35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usate come punto per l’elenco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6D6D3D-AE93-A94D-97E5-9CBBAE4F378B}"/>
              </a:ext>
            </a:extLst>
          </p:cNvPr>
          <p:cNvSpPr txBox="1"/>
          <p:nvPr/>
        </p:nvSpPr>
        <p:spPr>
          <a:xfrm>
            <a:off x="1232104" y="4834221"/>
            <a:ext cx="3657409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3500" b="1" dirty="0"/>
              <a:t>Anteprima delle immagini</a:t>
            </a:r>
            <a:endParaRPr kumimoji="0" lang="it-IT" sz="35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0825C9-0664-4C47-B794-E7B8F923100D}"/>
              </a:ext>
            </a:extLst>
          </p:cNvPr>
          <p:cNvSpPr txBox="1"/>
          <p:nvPr/>
        </p:nvSpPr>
        <p:spPr>
          <a:xfrm>
            <a:off x="362154" y="7008061"/>
            <a:ext cx="5397311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Piccolo</a:t>
            </a:r>
            <a:r>
              <a:rPr kumimoji="0" lang="it-IT" sz="35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commento ad hoc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DC824F5-3357-D84E-A0D9-F0E4AF02C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47" y="1851765"/>
            <a:ext cx="5463631" cy="7681221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BFD8F163-2DDF-A843-8860-66585EC8DE5D}"/>
              </a:ext>
            </a:extLst>
          </p:cNvPr>
          <p:cNvSpPr>
            <a:spLocks noChangeAspect="1"/>
          </p:cNvSpPr>
          <p:nvPr/>
        </p:nvSpPr>
        <p:spPr>
          <a:xfrm>
            <a:off x="-1149238" y="6684745"/>
            <a:ext cx="215174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500" b="1" i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APPROVED</a:t>
            </a:r>
            <a:r>
              <a:rPr lang="it-IT" sz="7500" b="0" i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!!</a:t>
            </a:r>
          </a:p>
        </p:txBody>
      </p:sp>
      <p:sp>
        <p:nvSpPr>
          <p:cNvPr id="21" name="IV CISF, Università degli Studi di Pisa, Pisa, 22/04/2018">
            <a:extLst>
              <a:ext uri="{FF2B5EF4-FFF2-40B4-BE49-F238E27FC236}">
                <a16:creationId xmlns:a16="http://schemas.microsoft.com/office/drawing/2014/main" id="{9AEA5576-621A-0D48-9877-05D9FEF9B010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38148F06-2699-FA48-94CC-26413541D4DB}"/>
              </a:ext>
            </a:extLst>
          </p:cNvPr>
          <p:cNvSpPr txBox="1"/>
          <p:nvPr/>
        </p:nvSpPr>
        <p:spPr>
          <a:xfrm>
            <a:off x="571592" y="1679824"/>
            <a:ext cx="97302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3905461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224E8DA-BBDC-4F4B-B9B3-81C9D6EEE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56" y="1717350"/>
            <a:ext cx="4748379" cy="78808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3B5195-1091-1643-AC4A-7DE705D64549}"/>
              </a:ext>
            </a:extLst>
          </p:cNvPr>
          <p:cNvSpPr txBox="1"/>
          <p:nvPr/>
        </p:nvSpPr>
        <p:spPr>
          <a:xfrm>
            <a:off x="1065527" y="2339424"/>
            <a:ext cx="3990568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Buon esempio di condivisione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500" dirty="0"/>
              <a:t>contenuto non legato ad AISF</a:t>
            </a:r>
            <a:endParaRPr kumimoji="0" lang="it-IT" sz="35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6D6D3D-AE93-A94D-97E5-9CBBAE4F378B}"/>
              </a:ext>
            </a:extLst>
          </p:cNvPr>
          <p:cNvSpPr txBox="1"/>
          <p:nvPr/>
        </p:nvSpPr>
        <p:spPr>
          <a:xfrm>
            <a:off x="1232106" y="5084111"/>
            <a:ext cx="3657409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3000" dirty="0"/>
              <a:t>Richiama ad un evento AISF precedente</a:t>
            </a:r>
            <a:endParaRPr kumimoji="0" lang="it-IT" sz="3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0825C9-0664-4C47-B794-E7B8F923100D}"/>
              </a:ext>
            </a:extLst>
          </p:cNvPr>
          <p:cNvSpPr txBox="1"/>
          <p:nvPr/>
        </p:nvSpPr>
        <p:spPr>
          <a:xfrm>
            <a:off x="1461819" y="6802576"/>
            <a:ext cx="319799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Introduce ulteriore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video in arrivo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FD8F163-2DDF-A843-8860-66585EC8DE5D}"/>
              </a:ext>
            </a:extLst>
          </p:cNvPr>
          <p:cNvSpPr>
            <a:spLocks noChangeAspect="1"/>
          </p:cNvSpPr>
          <p:nvPr/>
        </p:nvSpPr>
        <p:spPr>
          <a:xfrm>
            <a:off x="-1229155" y="6631067"/>
            <a:ext cx="215174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500" b="1" i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APPROVED</a:t>
            </a:r>
            <a:r>
              <a:rPr lang="it-IT" sz="7500" b="0" i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!!</a:t>
            </a:r>
          </a:p>
        </p:txBody>
      </p:sp>
      <p:sp>
        <p:nvSpPr>
          <p:cNvPr id="15" name="IV CISF, Università degli Studi di Pisa, Pisa, 22/04/2018">
            <a:extLst>
              <a:ext uri="{FF2B5EF4-FFF2-40B4-BE49-F238E27FC236}">
                <a16:creationId xmlns:a16="http://schemas.microsoft.com/office/drawing/2014/main" id="{234B9A3D-FFF0-5D4B-B764-C48FB47FF848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0A302104-FFEE-0F4C-90BF-6B337E7BE6B5}"/>
              </a:ext>
            </a:extLst>
          </p:cNvPr>
          <p:cNvSpPr txBox="1"/>
          <p:nvPr/>
        </p:nvSpPr>
        <p:spPr>
          <a:xfrm>
            <a:off x="571592" y="1679824"/>
            <a:ext cx="97302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121627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7" y="1937908"/>
            <a:ext cx="643926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Back to </a:t>
            </a:r>
            <a:r>
              <a:rPr lang="it-IT" dirty="0" err="1"/>
              <a:t>fundamentals</a:t>
            </a:r>
            <a:r>
              <a:rPr lang="it-IT" dirty="0"/>
              <a:t>!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0" y="2132535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136" name="Group"/>
          <p:cNvGrpSpPr/>
          <p:nvPr/>
        </p:nvGrpSpPr>
        <p:grpSpPr>
          <a:xfrm>
            <a:off x="237219" y="438754"/>
            <a:ext cx="12612731" cy="9405084"/>
            <a:chOff x="1" y="157829"/>
            <a:chExt cx="12612729" cy="9405083"/>
          </a:xfrm>
        </p:grpSpPr>
        <p:sp>
          <p:nvSpPr>
            <p:cNvPr id="133" name="IV CISF, Università degli Studi di Pisa, Pisa, 22/04/2018"/>
            <p:cNvSpPr txBox="1"/>
            <p:nvPr/>
          </p:nvSpPr>
          <p:spPr>
            <a:xfrm>
              <a:off x="1" y="9121766"/>
              <a:ext cx="4398639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100" i="0"/>
              </a:pPr>
              <a:r>
                <a:rPr dirty="0"/>
                <a:t>V CISF, </a:t>
              </a:r>
              <a:r>
                <a:rPr dirty="0" err="1"/>
                <a:t>Università</a:t>
              </a:r>
              <a:r>
                <a:rPr dirty="0"/>
                <a:t> </a:t>
              </a:r>
              <a:r>
                <a:rPr dirty="0" err="1"/>
                <a:t>degli</a:t>
              </a:r>
              <a:r>
                <a:rPr dirty="0"/>
                <a:t> </a:t>
              </a:r>
              <a:r>
                <a:rPr dirty="0" err="1"/>
                <a:t>Studi</a:t>
              </a:r>
              <a:r>
                <a:rPr dirty="0"/>
                <a:t> di </a:t>
              </a:r>
              <a:r>
                <a:rPr lang="it-IT" dirty="0"/>
                <a:t>Milano</a:t>
              </a:r>
              <a:r>
                <a:rPr dirty="0"/>
                <a:t>, </a:t>
              </a:r>
              <a:r>
                <a:rPr lang="it-IT" dirty="0"/>
                <a:t>Milano</a:t>
              </a:r>
              <a:r>
                <a:rPr dirty="0"/>
                <a:t>, </a:t>
              </a:r>
              <a:r>
                <a:rPr lang="it-IT" sz="1100" dirty="0">
                  <a:solidFill>
                    <a:schemeClr val="tx1"/>
                  </a:solidFill>
                </a:rPr>
                <a:t>Domenica 10 Marzo</a:t>
              </a:r>
            </a:p>
            <a:p>
              <a:pPr algn="l">
                <a:defRPr sz="1100" i="0"/>
              </a:pPr>
              <a:endParaRPr dirty="0"/>
            </a:p>
          </p:txBody>
        </p:sp>
        <p:pic>
          <p:nvPicPr>
            <p:cNvPr id="134" name="AISF_LOGO_nobkg_superlow.jpg" descr="AISF_LOGO_nobkg_superlow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0304090" y="157829"/>
              <a:ext cx="2308640" cy="845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" name="A chi è rivolto il workshop">
            <a:extLst>
              <a:ext uri="{FF2B5EF4-FFF2-40B4-BE49-F238E27FC236}">
                <a16:creationId xmlns:a16="http://schemas.microsoft.com/office/drawing/2014/main" id="{4769306B-149C-CA48-AC38-3624DFF7CA58}"/>
              </a:ext>
            </a:extLst>
          </p:cNvPr>
          <p:cNvSpPr txBox="1"/>
          <p:nvPr/>
        </p:nvSpPr>
        <p:spPr>
          <a:xfrm>
            <a:off x="471707" y="3122582"/>
            <a:ext cx="57980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Comitato Locale..?  </a:t>
            </a:r>
            <a:endParaRPr dirty="0"/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630245FA-72B3-6E40-82F0-0656E6180202}"/>
              </a:ext>
            </a:extLst>
          </p:cNvPr>
          <p:cNvSpPr/>
          <p:nvPr/>
        </p:nvSpPr>
        <p:spPr>
          <a:xfrm>
            <a:off x="0" y="3317209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" name="A chi è rivolto il workshop">
            <a:extLst>
              <a:ext uri="{FF2B5EF4-FFF2-40B4-BE49-F238E27FC236}">
                <a16:creationId xmlns:a16="http://schemas.microsoft.com/office/drawing/2014/main" id="{85EE5B0B-4C91-1341-A610-5DA42155A0E8}"/>
              </a:ext>
            </a:extLst>
          </p:cNvPr>
          <p:cNvSpPr txBox="1"/>
          <p:nvPr/>
        </p:nvSpPr>
        <p:spPr>
          <a:xfrm>
            <a:off x="471707" y="4311380"/>
            <a:ext cx="51953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Relazioni EC - LC</a:t>
            </a:r>
          </a:p>
        </p:txBody>
      </p:sp>
      <p:sp>
        <p:nvSpPr>
          <p:cNvPr id="37" name="Rectangle">
            <a:extLst>
              <a:ext uri="{FF2B5EF4-FFF2-40B4-BE49-F238E27FC236}">
                <a16:creationId xmlns:a16="http://schemas.microsoft.com/office/drawing/2014/main" id="{7491F477-ECAB-8E4E-B9FB-C6748A8DDC19}"/>
              </a:ext>
            </a:extLst>
          </p:cNvPr>
          <p:cNvSpPr/>
          <p:nvPr/>
        </p:nvSpPr>
        <p:spPr>
          <a:xfrm>
            <a:off x="0" y="4506007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" name="A chi è rivolto il workshop">
            <a:extLst>
              <a:ext uri="{FF2B5EF4-FFF2-40B4-BE49-F238E27FC236}">
                <a16:creationId xmlns:a16="http://schemas.microsoft.com/office/drawing/2014/main" id="{EC6E98DB-33C1-0D4A-8C3C-3C46493E0498}"/>
              </a:ext>
            </a:extLst>
          </p:cNvPr>
          <p:cNvSpPr txBox="1"/>
          <p:nvPr/>
        </p:nvSpPr>
        <p:spPr>
          <a:xfrm>
            <a:off x="471708" y="5495423"/>
            <a:ext cx="576439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Difficoltà e soluzioni</a:t>
            </a:r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id="{6D3CDB2A-97C6-0E4F-9FF0-CE81876F1587}"/>
              </a:ext>
            </a:extLst>
          </p:cNvPr>
          <p:cNvSpPr/>
          <p:nvPr/>
        </p:nvSpPr>
        <p:spPr>
          <a:xfrm>
            <a:off x="1" y="569005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" name="A chi è rivolto il workshop">
            <a:extLst>
              <a:ext uri="{FF2B5EF4-FFF2-40B4-BE49-F238E27FC236}">
                <a16:creationId xmlns:a16="http://schemas.microsoft.com/office/drawing/2014/main" id="{27727C66-34B7-B24E-B48A-B39738E0A5B5}"/>
              </a:ext>
            </a:extLst>
          </p:cNvPr>
          <p:cNvSpPr txBox="1"/>
          <p:nvPr/>
        </p:nvSpPr>
        <p:spPr>
          <a:xfrm>
            <a:off x="471707" y="6508947"/>
            <a:ext cx="348492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Esperienze </a:t>
            </a:r>
          </a:p>
        </p:txBody>
      </p:sp>
      <p:sp>
        <p:nvSpPr>
          <p:cNvPr id="44" name="Rectangle">
            <a:extLst>
              <a:ext uri="{FF2B5EF4-FFF2-40B4-BE49-F238E27FC236}">
                <a16:creationId xmlns:a16="http://schemas.microsoft.com/office/drawing/2014/main" id="{033A410C-0315-3448-BD69-5C3ADE785073}"/>
              </a:ext>
            </a:extLst>
          </p:cNvPr>
          <p:cNvSpPr/>
          <p:nvPr/>
        </p:nvSpPr>
        <p:spPr>
          <a:xfrm>
            <a:off x="0" y="6703574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" name="A chi è rivolto il workshop">
            <a:extLst>
              <a:ext uri="{FF2B5EF4-FFF2-40B4-BE49-F238E27FC236}">
                <a16:creationId xmlns:a16="http://schemas.microsoft.com/office/drawing/2014/main" id="{BC477DAA-5BFA-C944-B23D-E80445BC86EE}"/>
              </a:ext>
            </a:extLst>
          </p:cNvPr>
          <p:cNvSpPr txBox="1"/>
          <p:nvPr/>
        </p:nvSpPr>
        <p:spPr>
          <a:xfrm>
            <a:off x="471708" y="7687493"/>
            <a:ext cx="711573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Database: esempi «live»</a:t>
            </a:r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25B9F670-4564-6345-B9E0-F64702952332}"/>
              </a:ext>
            </a:extLst>
          </p:cNvPr>
          <p:cNvSpPr/>
          <p:nvPr/>
        </p:nvSpPr>
        <p:spPr>
          <a:xfrm>
            <a:off x="1" y="7882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082756-64A0-8842-94F8-8F8485ED5BD2}"/>
              </a:ext>
            </a:extLst>
          </p:cNvPr>
          <p:cNvSpPr/>
          <p:nvPr/>
        </p:nvSpPr>
        <p:spPr>
          <a:xfrm>
            <a:off x="-232631" y="676533"/>
            <a:ext cx="6502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800" b="1" dirty="0">
                <a:solidFill>
                  <a:srgbClr val="011894"/>
                </a:solidFill>
                <a:latin typeface="Courier" pitchFamily="2" charset="0"/>
              </a:rPr>
              <a:t>\</a:t>
            </a:r>
            <a:r>
              <a:rPr lang="it-IT" sz="4800" b="1" dirty="0" err="1">
                <a:solidFill>
                  <a:srgbClr val="011894"/>
                </a:solidFill>
                <a:latin typeface="Courier" pitchFamily="2" charset="0"/>
              </a:rPr>
              <a:t>tableofcontents</a:t>
            </a:r>
            <a:r>
              <a:rPr lang="it-IT" sz="4800" b="1" dirty="0">
                <a:solidFill>
                  <a:srgbClr val="011894"/>
                </a:solidFill>
                <a:latin typeface="Courier" pitchFamily="2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3C363B21-050E-5648-86C5-A1E3AF6D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4CE849A-3AF8-C440-BDED-D6206115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3B5195-1091-1643-AC4A-7DE705D64549}"/>
              </a:ext>
            </a:extLst>
          </p:cNvPr>
          <p:cNvSpPr txBox="1"/>
          <p:nvPr/>
        </p:nvSpPr>
        <p:spPr>
          <a:xfrm>
            <a:off x="1065527" y="2608729"/>
            <a:ext cx="3990568" cy="17184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Buon esempio di comunicazione rapida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0825C9-0664-4C47-B794-E7B8F923100D}"/>
              </a:ext>
            </a:extLst>
          </p:cNvPr>
          <p:cNvSpPr txBox="1"/>
          <p:nvPr/>
        </p:nvSpPr>
        <p:spPr>
          <a:xfrm>
            <a:off x="237220" y="3850819"/>
            <a:ext cx="5464334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it-IT" sz="3000" i="0" dirty="0"/>
          </a:p>
          <a:p>
            <a:r>
              <a:rPr lang="it-IT" sz="3000" i="0" dirty="0"/>
              <a:t>«Bisogna stare entro il </a:t>
            </a:r>
            <a:r>
              <a:rPr lang="it-IT" sz="3000" b="1" i="0" dirty="0"/>
              <a:t>numero di caratteri </a:t>
            </a:r>
            <a:r>
              <a:rPr lang="it-IT" sz="3000" i="0" dirty="0"/>
              <a:t>per cui </a:t>
            </a:r>
            <a:r>
              <a:rPr lang="it-IT" sz="3000" i="0" dirty="0" err="1"/>
              <a:t>facebook</a:t>
            </a:r>
            <a:r>
              <a:rPr lang="it-IT" sz="3000" i="0" dirty="0"/>
              <a:t> lascia GIGANTE il testo (risalterà nella </a:t>
            </a:r>
            <a:r>
              <a:rPr lang="it-IT" sz="3000" i="0" dirty="0" err="1"/>
              <a:t>feed</a:t>
            </a:r>
            <a:r>
              <a:rPr lang="it-IT" sz="3000" i="0" dirty="0"/>
              <a:t> delle persone), </a:t>
            </a:r>
            <a:r>
              <a:rPr lang="it-IT" sz="3000" b="1" i="0" dirty="0"/>
              <a:t>bisogna usare un </a:t>
            </a:r>
            <a:r>
              <a:rPr lang="it-IT" sz="3000" b="1" i="0" dirty="0" err="1"/>
              <a:t>emoji</a:t>
            </a:r>
            <a:r>
              <a:rPr lang="it-IT" sz="3000" b="1" i="0" dirty="0"/>
              <a:t> che faccia capire a colpo d'occhio di cosa si parla</a:t>
            </a:r>
            <a:r>
              <a:rPr lang="it-IT" sz="3000" i="0" dirty="0"/>
              <a:t> e un </a:t>
            </a:r>
            <a:r>
              <a:rPr lang="it-IT" sz="3000" b="1" i="0" dirty="0"/>
              <a:t>gergo colloquiale (sintetico!)</a:t>
            </a:r>
            <a:r>
              <a:rPr lang="it-IT" sz="3000" i="0" dirty="0"/>
              <a:t>»</a:t>
            </a:r>
            <a:endParaRPr kumimoji="0" lang="it-IT" sz="3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5A380-55E8-5F49-AF97-86D687D0C527}"/>
              </a:ext>
            </a:extLst>
          </p:cNvPr>
          <p:cNvSpPr txBox="1"/>
          <p:nvPr/>
        </p:nvSpPr>
        <p:spPr>
          <a:xfrm>
            <a:off x="1544615" y="8572669"/>
            <a:ext cx="298960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(non come ho fatto io :D!)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FD8F163-2DDF-A843-8860-66585EC8DE5D}"/>
              </a:ext>
            </a:extLst>
          </p:cNvPr>
          <p:cNvSpPr>
            <a:spLocks noChangeAspect="1"/>
          </p:cNvSpPr>
          <p:nvPr/>
        </p:nvSpPr>
        <p:spPr>
          <a:xfrm>
            <a:off x="-1568867" y="6818517"/>
            <a:ext cx="2151740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500" b="1" i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APPROVED</a:t>
            </a:r>
            <a:r>
              <a:rPr lang="it-IT" sz="7500" b="0" i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!!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9BA35FE-7EFE-FE4F-A9B3-4ABB43A54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33" y="2343523"/>
            <a:ext cx="6426200" cy="4267200"/>
          </a:xfrm>
          <a:prstGeom prst="rect">
            <a:avLst/>
          </a:prstGeom>
        </p:spPr>
      </p:pic>
      <p:sp>
        <p:nvSpPr>
          <p:cNvPr id="20" name="IV CISF, Università degli Studi di Pisa, Pisa, 22/04/2018">
            <a:extLst>
              <a:ext uri="{FF2B5EF4-FFF2-40B4-BE49-F238E27FC236}">
                <a16:creationId xmlns:a16="http://schemas.microsoft.com/office/drawing/2014/main" id="{58C10550-C057-3144-99EA-E6290314655F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2FAD6414-1DD6-3848-BE29-6FE73311EF23}"/>
              </a:ext>
            </a:extLst>
          </p:cNvPr>
          <p:cNvSpPr txBox="1"/>
          <p:nvPr/>
        </p:nvSpPr>
        <p:spPr>
          <a:xfrm>
            <a:off x="571592" y="1679824"/>
            <a:ext cx="97302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2531322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 per AISF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aphicFrame>
        <p:nvGraphicFramePr>
          <p:cNvPr id="22" name="Diagramma 21">
            <a:extLst>
              <a:ext uri="{FF2B5EF4-FFF2-40B4-BE49-F238E27FC236}">
                <a16:creationId xmlns:a16="http://schemas.microsoft.com/office/drawing/2014/main" id="{17235DB9-90F0-5342-B919-ACD09D92E5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24190"/>
              </p:ext>
            </p:extLst>
          </p:nvPr>
        </p:nvGraphicFramePr>
        <p:xfrm>
          <a:off x="2785905" y="1996938"/>
          <a:ext cx="7751826" cy="519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Tesi al pubblico">
            <a:extLst>
              <a:ext uri="{FF2B5EF4-FFF2-40B4-BE49-F238E27FC236}">
                <a16:creationId xmlns:a16="http://schemas.microsoft.com/office/drawing/2014/main" id="{8858C83B-D8B8-9F4D-AD24-79A7613E0AA0}"/>
              </a:ext>
            </a:extLst>
          </p:cNvPr>
          <p:cNvSpPr/>
          <p:nvPr/>
        </p:nvSpPr>
        <p:spPr>
          <a:xfrm>
            <a:off x="2071479" y="2055255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39" name="Tesi al pubblico">
            <a:extLst>
              <a:ext uri="{FF2B5EF4-FFF2-40B4-BE49-F238E27FC236}">
                <a16:creationId xmlns:a16="http://schemas.microsoft.com/office/drawing/2014/main" id="{8D36FE05-5AAA-164A-BF10-47B62F3E958D}"/>
              </a:ext>
            </a:extLst>
          </p:cNvPr>
          <p:cNvSpPr/>
          <p:nvPr/>
        </p:nvSpPr>
        <p:spPr>
          <a:xfrm>
            <a:off x="9201602" y="2079318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F133B52E-B7DA-7F44-AF06-87628E77BF51}"/>
              </a:ext>
            </a:extLst>
          </p:cNvPr>
          <p:cNvSpPr/>
          <p:nvPr/>
        </p:nvSpPr>
        <p:spPr>
          <a:xfrm flipH="1">
            <a:off x="2705108" y="3210948"/>
            <a:ext cx="1436159" cy="343065"/>
          </a:xfrm>
          <a:custGeom>
            <a:avLst/>
            <a:gdLst>
              <a:gd name="connsiteX0" fmla="*/ 0 w 4295554"/>
              <a:gd name="connsiteY0" fmla="*/ 0 h 1105786"/>
              <a:gd name="connsiteX1" fmla="*/ 148856 w 4295554"/>
              <a:gd name="connsiteY1" fmla="*/ 21265 h 1105786"/>
              <a:gd name="connsiteX2" fmla="*/ 723014 w 4295554"/>
              <a:gd name="connsiteY2" fmla="*/ 42530 h 1105786"/>
              <a:gd name="connsiteX3" fmla="*/ 1063256 w 4295554"/>
              <a:gd name="connsiteY3" fmla="*/ 106325 h 1105786"/>
              <a:gd name="connsiteX4" fmla="*/ 1403498 w 4295554"/>
              <a:gd name="connsiteY4" fmla="*/ 276446 h 1105786"/>
              <a:gd name="connsiteX5" fmla="*/ 1552354 w 4295554"/>
              <a:gd name="connsiteY5" fmla="*/ 467832 h 1105786"/>
              <a:gd name="connsiteX6" fmla="*/ 1786270 w 4295554"/>
              <a:gd name="connsiteY6" fmla="*/ 637953 h 1105786"/>
              <a:gd name="connsiteX7" fmla="*/ 1977656 w 4295554"/>
              <a:gd name="connsiteY7" fmla="*/ 744279 h 1105786"/>
              <a:gd name="connsiteX8" fmla="*/ 2105247 w 4295554"/>
              <a:gd name="connsiteY8" fmla="*/ 765544 h 1105786"/>
              <a:gd name="connsiteX9" fmla="*/ 2530549 w 4295554"/>
              <a:gd name="connsiteY9" fmla="*/ 935665 h 1105786"/>
              <a:gd name="connsiteX10" fmla="*/ 2785730 w 4295554"/>
              <a:gd name="connsiteY10" fmla="*/ 978195 h 1105786"/>
              <a:gd name="connsiteX11" fmla="*/ 3211033 w 4295554"/>
              <a:gd name="connsiteY11" fmla="*/ 1063255 h 1105786"/>
              <a:gd name="connsiteX12" fmla="*/ 3636335 w 4295554"/>
              <a:gd name="connsiteY12" fmla="*/ 1105786 h 1105786"/>
              <a:gd name="connsiteX13" fmla="*/ 4167963 w 4295554"/>
              <a:gd name="connsiteY13" fmla="*/ 1084521 h 1105786"/>
              <a:gd name="connsiteX14" fmla="*/ 4231758 w 4295554"/>
              <a:gd name="connsiteY14" fmla="*/ 1063255 h 1105786"/>
              <a:gd name="connsiteX15" fmla="*/ 4295554 w 4295554"/>
              <a:gd name="connsiteY15" fmla="*/ 1020725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95554" h="1105786">
                <a:moveTo>
                  <a:pt x="0" y="0"/>
                </a:moveTo>
                <a:cubicBezTo>
                  <a:pt x="49619" y="7088"/>
                  <a:pt x="98820" y="18322"/>
                  <a:pt x="148856" y="21265"/>
                </a:cubicBezTo>
                <a:cubicBezTo>
                  <a:pt x="340043" y="32511"/>
                  <a:pt x="532320" y="24791"/>
                  <a:pt x="723014" y="42530"/>
                </a:cubicBezTo>
                <a:cubicBezTo>
                  <a:pt x="837908" y="53218"/>
                  <a:pt x="949842" y="85060"/>
                  <a:pt x="1063256" y="106325"/>
                </a:cubicBezTo>
                <a:cubicBezTo>
                  <a:pt x="1175692" y="151299"/>
                  <a:pt x="1313730" y="201639"/>
                  <a:pt x="1403498" y="276446"/>
                </a:cubicBezTo>
                <a:cubicBezTo>
                  <a:pt x="1465586" y="328186"/>
                  <a:pt x="1497536" y="408445"/>
                  <a:pt x="1552354" y="467832"/>
                </a:cubicBezTo>
                <a:cubicBezTo>
                  <a:pt x="1595942" y="515052"/>
                  <a:pt x="1736518" y="606293"/>
                  <a:pt x="1786270" y="637953"/>
                </a:cubicBezTo>
                <a:cubicBezTo>
                  <a:pt x="1810735" y="653521"/>
                  <a:pt x="1939260" y="732760"/>
                  <a:pt x="1977656" y="744279"/>
                </a:cubicBezTo>
                <a:cubicBezTo>
                  <a:pt x="2018955" y="756669"/>
                  <a:pt x="2062717" y="758456"/>
                  <a:pt x="2105247" y="765544"/>
                </a:cubicBezTo>
                <a:cubicBezTo>
                  <a:pt x="2247014" y="822251"/>
                  <a:pt x="2384811" y="890122"/>
                  <a:pt x="2530549" y="935665"/>
                </a:cubicBezTo>
                <a:cubicBezTo>
                  <a:pt x="2612857" y="961386"/>
                  <a:pt x="2701019" y="962060"/>
                  <a:pt x="2785730" y="978195"/>
                </a:cubicBezTo>
                <a:cubicBezTo>
                  <a:pt x="3071961" y="1032715"/>
                  <a:pt x="2891621" y="1015343"/>
                  <a:pt x="3211033" y="1063255"/>
                </a:cubicBezTo>
                <a:cubicBezTo>
                  <a:pt x="3303087" y="1077063"/>
                  <a:pt x="3554570" y="1098353"/>
                  <a:pt x="3636335" y="1105786"/>
                </a:cubicBezTo>
                <a:cubicBezTo>
                  <a:pt x="3813544" y="1098698"/>
                  <a:pt x="3991063" y="1097157"/>
                  <a:pt x="4167963" y="1084521"/>
                </a:cubicBezTo>
                <a:cubicBezTo>
                  <a:pt x="4190321" y="1082924"/>
                  <a:pt x="4211709" y="1073280"/>
                  <a:pt x="4231758" y="1063255"/>
                </a:cubicBezTo>
                <a:cubicBezTo>
                  <a:pt x="4254617" y="1051825"/>
                  <a:pt x="4295554" y="1020725"/>
                  <a:pt x="4295554" y="1020725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Social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A84FBB1-8A00-5D4C-B6CE-02DCC84C85EA}"/>
              </a:ext>
            </a:extLst>
          </p:cNvPr>
          <p:cNvSpPr txBox="1"/>
          <p:nvPr/>
        </p:nvSpPr>
        <p:spPr>
          <a:xfrm>
            <a:off x="9107275" y="2976905"/>
            <a:ext cx="244496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Tattiche di </a:t>
            </a:r>
            <a:r>
              <a:rPr lang="it-IT" sz="2500" i="0" dirty="0">
                <a:solidFill>
                  <a:schemeClr val="bg1"/>
                </a:solidFill>
              </a:rPr>
              <a:t>«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reclutamento»</a:t>
            </a:r>
          </a:p>
        </p:txBody>
      </p:sp>
      <p:sp>
        <p:nvSpPr>
          <p:cNvPr id="2" name="Anello 1">
            <a:extLst>
              <a:ext uri="{FF2B5EF4-FFF2-40B4-BE49-F238E27FC236}">
                <a16:creationId xmlns:a16="http://schemas.microsoft.com/office/drawing/2014/main" id="{1A18EBB8-9389-5C46-B36B-F201EBA41AF4}"/>
              </a:ext>
            </a:extLst>
          </p:cNvPr>
          <p:cNvSpPr/>
          <p:nvPr/>
        </p:nvSpPr>
        <p:spPr>
          <a:xfrm>
            <a:off x="8630066" y="1829858"/>
            <a:ext cx="3385437" cy="3153372"/>
          </a:xfrm>
          <a:prstGeom prst="donut">
            <a:avLst>
              <a:gd name="adj" fmla="val 8226"/>
            </a:avLst>
          </a:prstGeom>
          <a:solidFill>
            <a:schemeClr val="accent5">
              <a:lumMod val="75000"/>
            </a:schemeClr>
          </a:solidFill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0" name="Connettore 4 19">
            <a:extLst>
              <a:ext uri="{FF2B5EF4-FFF2-40B4-BE49-F238E27FC236}">
                <a16:creationId xmlns:a16="http://schemas.microsoft.com/office/drawing/2014/main" id="{6FD3828A-3C8C-9E47-8FCD-CE614E87D5D6}"/>
              </a:ext>
            </a:extLst>
          </p:cNvPr>
          <p:cNvCxnSpPr>
            <a:cxnSpLocks/>
          </p:cNvCxnSpPr>
          <p:nvPr/>
        </p:nvCxnSpPr>
        <p:spPr>
          <a:xfrm flipV="1">
            <a:off x="7540831" y="4098400"/>
            <a:ext cx="1187315" cy="438409"/>
          </a:xfrm>
          <a:prstGeom prst="bentConnector3">
            <a:avLst>
              <a:gd name="adj1" fmla="val 56001"/>
            </a:avLst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C021AAE2-6EBC-6140-9C98-2800D86D4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26" name="AISF_LOGO_nobkg_superlow.jpg" descr="AISF_LOGO_nobkg_superlow.jpg">
            <a:extLst>
              <a:ext uri="{FF2B5EF4-FFF2-40B4-BE49-F238E27FC236}">
                <a16:creationId xmlns:a16="http://schemas.microsoft.com/office/drawing/2014/main" id="{5F71FF49-A1D0-3D46-9BA3-5C3825DC1D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IV CISF, Università degli Studi di Pisa, Pisa, 22/04/2018">
            <a:extLst>
              <a:ext uri="{FF2B5EF4-FFF2-40B4-BE49-F238E27FC236}">
                <a16:creationId xmlns:a16="http://schemas.microsoft.com/office/drawing/2014/main" id="{EB5BD75B-240F-6F4B-9BFB-857C281BB01A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3511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595010"/>
            <a:ext cx="1081028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Tattiche di «reclutamento»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421904C4-682F-CB4A-9DA4-37CD66F22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4" name="AISF_LOGO_nobkg_superlow.jpg" descr="AISF_LOGO_nobkg_superlow.jpg">
            <a:extLst>
              <a:ext uri="{FF2B5EF4-FFF2-40B4-BE49-F238E27FC236}">
                <a16:creationId xmlns:a16="http://schemas.microsoft.com/office/drawing/2014/main" id="{7CA4650B-C466-0145-81ED-AF00618BE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18" name="Diagramma 17">
            <a:extLst>
              <a:ext uri="{FF2B5EF4-FFF2-40B4-BE49-F238E27FC236}">
                <a16:creationId xmlns:a16="http://schemas.microsoft.com/office/drawing/2014/main" id="{7BB027D1-E8EC-2C44-A046-9CB50D5B49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682494"/>
              </p:ext>
            </p:extLst>
          </p:nvPr>
        </p:nvGraphicFramePr>
        <p:xfrm>
          <a:off x="237219" y="462879"/>
          <a:ext cx="12424154" cy="7642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8AB1FBE-2B80-6445-A020-7F79155B4ABE}"/>
              </a:ext>
            </a:extLst>
          </p:cNvPr>
          <p:cNvSpPr txBox="1"/>
          <p:nvPr/>
        </p:nvSpPr>
        <p:spPr>
          <a:xfrm rot="711623">
            <a:off x="853287" y="7789351"/>
            <a:ext cx="3222036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Seek</a:t>
            </a:r>
            <a:r>
              <a:rPr kumimoji="0" lang="it-IT" sz="25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and </a:t>
            </a:r>
            <a:r>
              <a:rPr kumimoji="0" lang="it-IT" sz="25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Destroy</a:t>
            </a:r>
            <a:r>
              <a:rPr kumimoji="0" lang="it-IT" sz="25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! (?)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AD87DF-492A-484D-AB50-DEB9A4C4D8E8}"/>
              </a:ext>
            </a:extLst>
          </p:cNvPr>
          <p:cNvSpPr txBox="1"/>
          <p:nvPr/>
        </p:nvSpPr>
        <p:spPr>
          <a:xfrm rot="20822617">
            <a:off x="9037479" y="7196595"/>
            <a:ext cx="1902765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Effetto alone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DC929F6-E18F-0647-B854-B50421D73B39}"/>
              </a:ext>
            </a:extLst>
          </p:cNvPr>
          <p:cNvSpPr txBox="1"/>
          <p:nvPr/>
        </p:nvSpPr>
        <p:spPr>
          <a:xfrm rot="21181178">
            <a:off x="6836022" y="8425508"/>
            <a:ext cx="5817298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Sponsorizzazione orizzontale e verticale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8AADD31-7921-0244-92E3-CB2FAA74DD0F}"/>
              </a:ext>
            </a:extLst>
          </p:cNvPr>
          <p:cNvSpPr txBox="1"/>
          <p:nvPr/>
        </p:nvSpPr>
        <p:spPr>
          <a:xfrm>
            <a:off x="4475552" y="7891014"/>
            <a:ext cx="3840795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 MEDIA STAT VIRTUS!</a:t>
            </a:r>
          </a:p>
        </p:txBody>
      </p:sp>
      <p:sp>
        <p:nvSpPr>
          <p:cNvPr id="15" name="IV CISF, Università degli Studi di Pisa, Pisa, 22/04/2018">
            <a:extLst>
              <a:ext uri="{FF2B5EF4-FFF2-40B4-BE49-F238E27FC236}">
                <a16:creationId xmlns:a16="http://schemas.microsoft.com/office/drawing/2014/main" id="{25651A3D-A4FD-C146-8746-0FF7A278E7EB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6732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0" grpId="0"/>
      <p:bldP spid="21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210290"/>
            <a:ext cx="108102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Problema: mancanza </a:t>
            </a:r>
          </a:p>
          <a:p>
            <a:r>
              <a:rPr lang="it-IT" sz="5000" dirty="0"/>
              <a:t>di interesse in dipartimento per AISF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aphicFrame>
        <p:nvGraphicFramePr>
          <p:cNvPr id="22" name="Diagramma 21">
            <a:extLst>
              <a:ext uri="{FF2B5EF4-FFF2-40B4-BE49-F238E27FC236}">
                <a16:creationId xmlns:a16="http://schemas.microsoft.com/office/drawing/2014/main" id="{17235DB9-90F0-5342-B919-ACD09D92E5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289762"/>
              </p:ext>
            </p:extLst>
          </p:nvPr>
        </p:nvGraphicFramePr>
        <p:xfrm>
          <a:off x="2785905" y="1732245"/>
          <a:ext cx="7751826" cy="519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Tesi al pubblico">
            <a:extLst>
              <a:ext uri="{FF2B5EF4-FFF2-40B4-BE49-F238E27FC236}">
                <a16:creationId xmlns:a16="http://schemas.microsoft.com/office/drawing/2014/main" id="{8858C83B-D8B8-9F4D-AD24-79A7613E0AA0}"/>
              </a:ext>
            </a:extLst>
          </p:cNvPr>
          <p:cNvSpPr/>
          <p:nvPr/>
        </p:nvSpPr>
        <p:spPr>
          <a:xfrm>
            <a:off x="2071479" y="1790562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35" name="Tesi al pubblico">
            <a:extLst>
              <a:ext uri="{FF2B5EF4-FFF2-40B4-BE49-F238E27FC236}">
                <a16:creationId xmlns:a16="http://schemas.microsoft.com/office/drawing/2014/main" id="{8B0148F9-1357-0E49-872E-785276267572}"/>
              </a:ext>
            </a:extLst>
          </p:cNvPr>
          <p:cNvSpPr/>
          <p:nvPr/>
        </p:nvSpPr>
        <p:spPr>
          <a:xfrm>
            <a:off x="5547458" y="6779657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EE1AD2E-FB84-D347-B8C6-829DED966C5F}"/>
              </a:ext>
            </a:extLst>
          </p:cNvPr>
          <p:cNvSpPr txBox="1"/>
          <p:nvPr/>
        </p:nvSpPr>
        <p:spPr>
          <a:xfrm>
            <a:off x="5547458" y="7670867"/>
            <a:ext cx="225631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Iniziare con eventi  «facili»</a:t>
            </a:r>
          </a:p>
        </p:txBody>
      </p:sp>
      <p:sp>
        <p:nvSpPr>
          <p:cNvPr id="39" name="Tesi al pubblico">
            <a:extLst>
              <a:ext uri="{FF2B5EF4-FFF2-40B4-BE49-F238E27FC236}">
                <a16:creationId xmlns:a16="http://schemas.microsoft.com/office/drawing/2014/main" id="{8D36FE05-5AAA-164A-BF10-47B62F3E958D}"/>
              </a:ext>
            </a:extLst>
          </p:cNvPr>
          <p:cNvSpPr/>
          <p:nvPr/>
        </p:nvSpPr>
        <p:spPr>
          <a:xfrm>
            <a:off x="9201602" y="1814625"/>
            <a:ext cx="2256312" cy="265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80000"/>
              </a:lnSpc>
              <a:defRPr sz="2500" i="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F133B52E-B7DA-7F44-AF06-87628E77BF51}"/>
              </a:ext>
            </a:extLst>
          </p:cNvPr>
          <p:cNvSpPr/>
          <p:nvPr/>
        </p:nvSpPr>
        <p:spPr>
          <a:xfrm flipH="1">
            <a:off x="2705108" y="2946255"/>
            <a:ext cx="1436159" cy="343065"/>
          </a:xfrm>
          <a:custGeom>
            <a:avLst/>
            <a:gdLst>
              <a:gd name="connsiteX0" fmla="*/ 0 w 4295554"/>
              <a:gd name="connsiteY0" fmla="*/ 0 h 1105786"/>
              <a:gd name="connsiteX1" fmla="*/ 148856 w 4295554"/>
              <a:gd name="connsiteY1" fmla="*/ 21265 h 1105786"/>
              <a:gd name="connsiteX2" fmla="*/ 723014 w 4295554"/>
              <a:gd name="connsiteY2" fmla="*/ 42530 h 1105786"/>
              <a:gd name="connsiteX3" fmla="*/ 1063256 w 4295554"/>
              <a:gd name="connsiteY3" fmla="*/ 106325 h 1105786"/>
              <a:gd name="connsiteX4" fmla="*/ 1403498 w 4295554"/>
              <a:gd name="connsiteY4" fmla="*/ 276446 h 1105786"/>
              <a:gd name="connsiteX5" fmla="*/ 1552354 w 4295554"/>
              <a:gd name="connsiteY5" fmla="*/ 467832 h 1105786"/>
              <a:gd name="connsiteX6" fmla="*/ 1786270 w 4295554"/>
              <a:gd name="connsiteY6" fmla="*/ 637953 h 1105786"/>
              <a:gd name="connsiteX7" fmla="*/ 1977656 w 4295554"/>
              <a:gd name="connsiteY7" fmla="*/ 744279 h 1105786"/>
              <a:gd name="connsiteX8" fmla="*/ 2105247 w 4295554"/>
              <a:gd name="connsiteY8" fmla="*/ 765544 h 1105786"/>
              <a:gd name="connsiteX9" fmla="*/ 2530549 w 4295554"/>
              <a:gd name="connsiteY9" fmla="*/ 935665 h 1105786"/>
              <a:gd name="connsiteX10" fmla="*/ 2785730 w 4295554"/>
              <a:gd name="connsiteY10" fmla="*/ 978195 h 1105786"/>
              <a:gd name="connsiteX11" fmla="*/ 3211033 w 4295554"/>
              <a:gd name="connsiteY11" fmla="*/ 1063255 h 1105786"/>
              <a:gd name="connsiteX12" fmla="*/ 3636335 w 4295554"/>
              <a:gd name="connsiteY12" fmla="*/ 1105786 h 1105786"/>
              <a:gd name="connsiteX13" fmla="*/ 4167963 w 4295554"/>
              <a:gd name="connsiteY13" fmla="*/ 1084521 h 1105786"/>
              <a:gd name="connsiteX14" fmla="*/ 4231758 w 4295554"/>
              <a:gd name="connsiteY14" fmla="*/ 1063255 h 1105786"/>
              <a:gd name="connsiteX15" fmla="*/ 4295554 w 4295554"/>
              <a:gd name="connsiteY15" fmla="*/ 1020725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95554" h="1105786">
                <a:moveTo>
                  <a:pt x="0" y="0"/>
                </a:moveTo>
                <a:cubicBezTo>
                  <a:pt x="49619" y="7088"/>
                  <a:pt x="98820" y="18322"/>
                  <a:pt x="148856" y="21265"/>
                </a:cubicBezTo>
                <a:cubicBezTo>
                  <a:pt x="340043" y="32511"/>
                  <a:pt x="532320" y="24791"/>
                  <a:pt x="723014" y="42530"/>
                </a:cubicBezTo>
                <a:cubicBezTo>
                  <a:pt x="837908" y="53218"/>
                  <a:pt x="949842" y="85060"/>
                  <a:pt x="1063256" y="106325"/>
                </a:cubicBezTo>
                <a:cubicBezTo>
                  <a:pt x="1175692" y="151299"/>
                  <a:pt x="1313730" y="201639"/>
                  <a:pt x="1403498" y="276446"/>
                </a:cubicBezTo>
                <a:cubicBezTo>
                  <a:pt x="1465586" y="328186"/>
                  <a:pt x="1497536" y="408445"/>
                  <a:pt x="1552354" y="467832"/>
                </a:cubicBezTo>
                <a:cubicBezTo>
                  <a:pt x="1595942" y="515052"/>
                  <a:pt x="1736518" y="606293"/>
                  <a:pt x="1786270" y="637953"/>
                </a:cubicBezTo>
                <a:cubicBezTo>
                  <a:pt x="1810735" y="653521"/>
                  <a:pt x="1939260" y="732760"/>
                  <a:pt x="1977656" y="744279"/>
                </a:cubicBezTo>
                <a:cubicBezTo>
                  <a:pt x="2018955" y="756669"/>
                  <a:pt x="2062717" y="758456"/>
                  <a:pt x="2105247" y="765544"/>
                </a:cubicBezTo>
                <a:cubicBezTo>
                  <a:pt x="2247014" y="822251"/>
                  <a:pt x="2384811" y="890122"/>
                  <a:pt x="2530549" y="935665"/>
                </a:cubicBezTo>
                <a:cubicBezTo>
                  <a:pt x="2612857" y="961386"/>
                  <a:pt x="2701019" y="962060"/>
                  <a:pt x="2785730" y="978195"/>
                </a:cubicBezTo>
                <a:cubicBezTo>
                  <a:pt x="3071961" y="1032715"/>
                  <a:pt x="2891621" y="1015343"/>
                  <a:pt x="3211033" y="1063255"/>
                </a:cubicBezTo>
                <a:cubicBezTo>
                  <a:pt x="3303087" y="1077063"/>
                  <a:pt x="3554570" y="1098353"/>
                  <a:pt x="3636335" y="1105786"/>
                </a:cubicBezTo>
                <a:cubicBezTo>
                  <a:pt x="3813544" y="1098698"/>
                  <a:pt x="3991063" y="1097157"/>
                  <a:pt x="4167963" y="1084521"/>
                </a:cubicBezTo>
                <a:cubicBezTo>
                  <a:pt x="4190321" y="1082924"/>
                  <a:pt x="4211709" y="1073280"/>
                  <a:pt x="4231758" y="1063255"/>
                </a:cubicBezTo>
                <a:cubicBezTo>
                  <a:pt x="4254617" y="1051825"/>
                  <a:pt x="4295554" y="1020725"/>
                  <a:pt x="4295554" y="1020725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Social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A84FBB1-8A00-5D4C-B6CE-02DCC84C85EA}"/>
              </a:ext>
            </a:extLst>
          </p:cNvPr>
          <p:cNvSpPr txBox="1"/>
          <p:nvPr/>
        </p:nvSpPr>
        <p:spPr>
          <a:xfrm>
            <a:off x="9107275" y="2712212"/>
            <a:ext cx="244496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Tattiche di </a:t>
            </a:r>
            <a:r>
              <a:rPr lang="it-IT" sz="2500" i="0" dirty="0">
                <a:solidFill>
                  <a:schemeClr val="bg1"/>
                </a:solidFill>
              </a:rPr>
              <a:t>«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reclutamento»</a:t>
            </a:r>
          </a:p>
        </p:txBody>
      </p:sp>
      <p:sp>
        <p:nvSpPr>
          <p:cNvPr id="2" name="Anello 1">
            <a:extLst>
              <a:ext uri="{FF2B5EF4-FFF2-40B4-BE49-F238E27FC236}">
                <a16:creationId xmlns:a16="http://schemas.microsoft.com/office/drawing/2014/main" id="{1A18EBB8-9389-5C46-B36B-F201EBA41AF4}"/>
              </a:ext>
            </a:extLst>
          </p:cNvPr>
          <p:cNvSpPr/>
          <p:nvPr/>
        </p:nvSpPr>
        <p:spPr>
          <a:xfrm>
            <a:off x="4969099" y="6530197"/>
            <a:ext cx="3385437" cy="3153372"/>
          </a:xfrm>
          <a:prstGeom prst="donut">
            <a:avLst>
              <a:gd name="adj" fmla="val 8226"/>
            </a:avLst>
          </a:prstGeom>
          <a:solidFill>
            <a:schemeClr val="accent5">
              <a:lumMod val="75000"/>
            </a:schemeClr>
          </a:solidFill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0" name="Connettore 4 19">
            <a:extLst>
              <a:ext uri="{FF2B5EF4-FFF2-40B4-BE49-F238E27FC236}">
                <a16:creationId xmlns:a16="http://schemas.microsoft.com/office/drawing/2014/main" id="{6FD3828A-3C8C-9E47-8FCD-CE614E87D5D6}"/>
              </a:ext>
            </a:extLst>
          </p:cNvPr>
          <p:cNvCxnSpPr>
            <a:cxnSpLocks/>
          </p:cNvCxnSpPr>
          <p:nvPr/>
        </p:nvCxnSpPr>
        <p:spPr>
          <a:xfrm rot="5400000">
            <a:off x="6631542" y="5918728"/>
            <a:ext cx="641747" cy="581193"/>
          </a:xfrm>
          <a:prstGeom prst="bentConnector3">
            <a:avLst>
              <a:gd name="adj1" fmla="val -2495"/>
            </a:avLst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C4DE1F1F-58E9-A443-B3C9-373F4105B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26" name="AISF_LOGO_nobkg_superlow.jpg" descr="AISF_LOGO_nobkg_superlow.jpg">
            <a:extLst>
              <a:ext uri="{FF2B5EF4-FFF2-40B4-BE49-F238E27FC236}">
                <a16:creationId xmlns:a16="http://schemas.microsoft.com/office/drawing/2014/main" id="{3AC8268A-BA66-CC43-8B7E-25DCE1E6C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" name="IV CISF, Università degli Studi di Pisa, Pisa, 22/04/2018">
            <a:extLst>
              <a:ext uri="{FF2B5EF4-FFF2-40B4-BE49-F238E27FC236}">
                <a16:creationId xmlns:a16="http://schemas.microsoft.com/office/drawing/2014/main" id="{15E5D817-91BB-224B-8530-947F50495EAC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200618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595010"/>
            <a:ext cx="1081028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Eventi «facili»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DDFD9192-0509-6343-B3F9-E32FA12315EE}"/>
              </a:ext>
            </a:extLst>
          </p:cNvPr>
          <p:cNvSpPr/>
          <p:nvPr/>
        </p:nvSpPr>
        <p:spPr>
          <a:xfrm>
            <a:off x="-1451220" y="4384603"/>
            <a:ext cx="1450856" cy="2806426"/>
          </a:xfrm>
          <a:custGeom>
            <a:avLst/>
            <a:gdLst>
              <a:gd name="connsiteX0" fmla="*/ 1129471 w 1937545"/>
              <a:gd name="connsiteY0" fmla="*/ 0 h 3957715"/>
              <a:gd name="connsiteX1" fmla="*/ 959350 w 1937545"/>
              <a:gd name="connsiteY1" fmla="*/ 21265 h 3957715"/>
              <a:gd name="connsiteX2" fmla="*/ 597843 w 1937545"/>
              <a:gd name="connsiteY2" fmla="*/ 42530 h 3957715"/>
              <a:gd name="connsiteX3" fmla="*/ 427722 w 1937545"/>
              <a:gd name="connsiteY3" fmla="*/ 85060 h 3957715"/>
              <a:gd name="connsiteX4" fmla="*/ 278866 w 1937545"/>
              <a:gd name="connsiteY4" fmla="*/ 106325 h 3957715"/>
              <a:gd name="connsiteX5" fmla="*/ 108745 w 1937545"/>
              <a:gd name="connsiteY5" fmla="*/ 170121 h 3957715"/>
              <a:gd name="connsiteX6" fmla="*/ 2420 w 1937545"/>
              <a:gd name="connsiteY6" fmla="*/ 574158 h 3957715"/>
              <a:gd name="connsiteX7" fmla="*/ 23685 w 1937545"/>
              <a:gd name="connsiteY7" fmla="*/ 1190846 h 3957715"/>
              <a:gd name="connsiteX8" fmla="*/ 66215 w 1937545"/>
              <a:gd name="connsiteY8" fmla="*/ 1297172 h 3957715"/>
              <a:gd name="connsiteX9" fmla="*/ 363927 w 1937545"/>
              <a:gd name="connsiteY9" fmla="*/ 1552353 h 3957715"/>
              <a:gd name="connsiteX10" fmla="*/ 491518 w 1937545"/>
              <a:gd name="connsiteY10" fmla="*/ 1679944 h 3957715"/>
              <a:gd name="connsiteX11" fmla="*/ 916820 w 1937545"/>
              <a:gd name="connsiteY11" fmla="*/ 1850065 h 3957715"/>
              <a:gd name="connsiteX12" fmla="*/ 1044411 w 1937545"/>
              <a:gd name="connsiteY12" fmla="*/ 1871330 h 3957715"/>
              <a:gd name="connsiteX13" fmla="*/ 1299592 w 1937545"/>
              <a:gd name="connsiteY13" fmla="*/ 1935125 h 3957715"/>
              <a:gd name="connsiteX14" fmla="*/ 1490978 w 1937545"/>
              <a:gd name="connsiteY14" fmla="*/ 1998921 h 3957715"/>
              <a:gd name="connsiteX15" fmla="*/ 1831220 w 1937545"/>
              <a:gd name="connsiteY15" fmla="*/ 2020186 h 3957715"/>
              <a:gd name="connsiteX16" fmla="*/ 1916280 w 1937545"/>
              <a:gd name="connsiteY16" fmla="*/ 2275367 h 3957715"/>
              <a:gd name="connsiteX17" fmla="*/ 1937545 w 1937545"/>
              <a:gd name="connsiteY17" fmla="*/ 2530548 h 3957715"/>
              <a:gd name="connsiteX18" fmla="*/ 1873750 w 1937545"/>
              <a:gd name="connsiteY18" fmla="*/ 3104707 h 3957715"/>
              <a:gd name="connsiteX19" fmla="*/ 1767425 w 1937545"/>
              <a:gd name="connsiteY19" fmla="*/ 3317358 h 3957715"/>
              <a:gd name="connsiteX20" fmla="*/ 1576038 w 1937545"/>
              <a:gd name="connsiteY20" fmla="*/ 3551274 h 3957715"/>
              <a:gd name="connsiteX21" fmla="*/ 1384652 w 1937545"/>
              <a:gd name="connsiteY21" fmla="*/ 3763925 h 3957715"/>
              <a:gd name="connsiteX22" fmla="*/ 1299592 w 1937545"/>
              <a:gd name="connsiteY22" fmla="*/ 3848986 h 3957715"/>
              <a:gd name="connsiteX23" fmla="*/ 1235797 w 1937545"/>
              <a:gd name="connsiteY23" fmla="*/ 3912781 h 3957715"/>
              <a:gd name="connsiteX24" fmla="*/ 1129471 w 1937545"/>
              <a:gd name="connsiteY24" fmla="*/ 3934046 h 3957715"/>
              <a:gd name="connsiteX25" fmla="*/ 1044411 w 1937545"/>
              <a:gd name="connsiteY25" fmla="*/ 3955311 h 3957715"/>
              <a:gd name="connsiteX26" fmla="*/ 767964 w 1937545"/>
              <a:gd name="connsiteY26" fmla="*/ 3955311 h 395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545" h="3957715">
                <a:moveTo>
                  <a:pt x="1129471" y="0"/>
                </a:moveTo>
                <a:cubicBezTo>
                  <a:pt x="1072764" y="7088"/>
                  <a:pt x="1016316" y="16708"/>
                  <a:pt x="959350" y="21265"/>
                </a:cubicBezTo>
                <a:cubicBezTo>
                  <a:pt x="839024" y="30891"/>
                  <a:pt x="717694" y="28148"/>
                  <a:pt x="597843" y="42530"/>
                </a:cubicBezTo>
                <a:cubicBezTo>
                  <a:pt x="539807" y="49494"/>
                  <a:pt x="485039" y="73597"/>
                  <a:pt x="427722" y="85060"/>
                </a:cubicBezTo>
                <a:cubicBezTo>
                  <a:pt x="378573" y="94890"/>
                  <a:pt x="328485" y="99237"/>
                  <a:pt x="278866" y="106325"/>
                </a:cubicBezTo>
                <a:cubicBezTo>
                  <a:pt x="222159" y="127590"/>
                  <a:pt x="161058" y="139605"/>
                  <a:pt x="108745" y="170121"/>
                </a:cubicBezTo>
                <a:cubicBezTo>
                  <a:pt x="-47029" y="260990"/>
                  <a:pt x="14032" y="399983"/>
                  <a:pt x="2420" y="574158"/>
                </a:cubicBezTo>
                <a:cubicBezTo>
                  <a:pt x="9508" y="779721"/>
                  <a:pt x="5607" y="985957"/>
                  <a:pt x="23685" y="1190846"/>
                </a:cubicBezTo>
                <a:cubicBezTo>
                  <a:pt x="27040" y="1228870"/>
                  <a:pt x="42941" y="1266916"/>
                  <a:pt x="66215" y="1297172"/>
                </a:cubicBezTo>
                <a:cubicBezTo>
                  <a:pt x="248764" y="1534487"/>
                  <a:pt x="184725" y="1403018"/>
                  <a:pt x="363927" y="1552353"/>
                </a:cubicBezTo>
                <a:cubicBezTo>
                  <a:pt x="410133" y="1590858"/>
                  <a:pt x="443015" y="1644375"/>
                  <a:pt x="491518" y="1679944"/>
                </a:cubicBezTo>
                <a:cubicBezTo>
                  <a:pt x="639362" y="1788363"/>
                  <a:pt x="738956" y="1808214"/>
                  <a:pt x="916820" y="1850065"/>
                </a:cubicBezTo>
                <a:cubicBezTo>
                  <a:pt x="958791" y="1859941"/>
                  <a:pt x="1002321" y="1861977"/>
                  <a:pt x="1044411" y="1871330"/>
                </a:cubicBezTo>
                <a:cubicBezTo>
                  <a:pt x="1130001" y="1890350"/>
                  <a:pt x="1218185" y="1902562"/>
                  <a:pt x="1299592" y="1935125"/>
                </a:cubicBezTo>
                <a:cubicBezTo>
                  <a:pt x="1353315" y="1956614"/>
                  <a:pt x="1429937" y="1992817"/>
                  <a:pt x="1490978" y="1998921"/>
                </a:cubicBezTo>
                <a:cubicBezTo>
                  <a:pt x="1604049" y="2010228"/>
                  <a:pt x="1717806" y="2013098"/>
                  <a:pt x="1831220" y="2020186"/>
                </a:cubicBezTo>
                <a:cubicBezTo>
                  <a:pt x="1863929" y="2101959"/>
                  <a:pt x="1902449" y="2187773"/>
                  <a:pt x="1916280" y="2275367"/>
                </a:cubicBezTo>
                <a:cubicBezTo>
                  <a:pt x="1929592" y="2359678"/>
                  <a:pt x="1930457" y="2445488"/>
                  <a:pt x="1937545" y="2530548"/>
                </a:cubicBezTo>
                <a:cubicBezTo>
                  <a:pt x="1916280" y="2721934"/>
                  <a:pt x="1903477" y="2914451"/>
                  <a:pt x="1873750" y="3104707"/>
                </a:cubicBezTo>
                <a:cubicBezTo>
                  <a:pt x="1865492" y="3157558"/>
                  <a:pt x="1797129" y="3277753"/>
                  <a:pt x="1767425" y="3317358"/>
                </a:cubicBezTo>
                <a:cubicBezTo>
                  <a:pt x="1706978" y="3397954"/>
                  <a:pt x="1641602" y="3474783"/>
                  <a:pt x="1576038" y="3551274"/>
                </a:cubicBezTo>
                <a:cubicBezTo>
                  <a:pt x="1513976" y="3623680"/>
                  <a:pt x="1449543" y="3694043"/>
                  <a:pt x="1384652" y="3763925"/>
                </a:cubicBezTo>
                <a:cubicBezTo>
                  <a:pt x="1357367" y="3793309"/>
                  <a:pt x="1327945" y="3820632"/>
                  <a:pt x="1299592" y="3848986"/>
                </a:cubicBezTo>
                <a:cubicBezTo>
                  <a:pt x="1278327" y="3870251"/>
                  <a:pt x="1265286" y="3906883"/>
                  <a:pt x="1235797" y="3912781"/>
                </a:cubicBezTo>
                <a:cubicBezTo>
                  <a:pt x="1200355" y="3919869"/>
                  <a:pt x="1164754" y="3926205"/>
                  <a:pt x="1129471" y="3934046"/>
                </a:cubicBezTo>
                <a:cubicBezTo>
                  <a:pt x="1100941" y="3940386"/>
                  <a:pt x="1073587" y="3953595"/>
                  <a:pt x="1044411" y="3955311"/>
                </a:cubicBezTo>
                <a:cubicBezTo>
                  <a:pt x="952421" y="3960722"/>
                  <a:pt x="860113" y="3955311"/>
                  <a:pt x="767964" y="3955311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CA23E5-7238-244B-9390-8B83BA1388C9}"/>
              </a:ext>
            </a:extLst>
          </p:cNvPr>
          <p:cNvSpPr txBox="1"/>
          <p:nvPr/>
        </p:nvSpPr>
        <p:spPr>
          <a:xfrm>
            <a:off x="3726675" y="8220701"/>
            <a:ext cx="5802871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Ti serve un evento? Ecco qualche idea!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773C06-3AC6-B144-B136-57190650BDC6}"/>
              </a:ext>
            </a:extLst>
          </p:cNvPr>
          <p:cNvSpPr txBox="1"/>
          <p:nvPr/>
        </p:nvSpPr>
        <p:spPr>
          <a:xfrm rot="296118">
            <a:off x="765742" y="7168558"/>
            <a:ext cx="4020331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Chiudere eventi ai membri?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03765C-58BF-7A49-A85C-ABB47F88EFED}"/>
              </a:ext>
            </a:extLst>
          </p:cNvPr>
          <p:cNvSpPr txBox="1"/>
          <p:nvPr/>
        </p:nvSpPr>
        <p:spPr>
          <a:xfrm rot="21213218">
            <a:off x="8462268" y="6971538"/>
            <a:ext cx="2507097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500" dirty="0"/>
              <a:t>Divide et impera!</a:t>
            </a:r>
            <a:endParaRPr kumimoji="0" lang="it-IT" sz="25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A76018B7-6387-794F-A135-829895B70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BF4F768-B28A-3640-B5D7-9B0A1D608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21" name="Diagramma 20">
            <a:extLst>
              <a:ext uri="{FF2B5EF4-FFF2-40B4-BE49-F238E27FC236}">
                <a16:creationId xmlns:a16="http://schemas.microsoft.com/office/drawing/2014/main" id="{69A1D417-9489-C04B-AE2E-6D561AF106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761241"/>
              </p:ext>
            </p:extLst>
          </p:nvPr>
        </p:nvGraphicFramePr>
        <p:xfrm>
          <a:off x="3007951" y="2022747"/>
          <a:ext cx="6521595" cy="4351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8A48673-2FD6-CF4A-B864-4FF432535D2F}"/>
              </a:ext>
            </a:extLst>
          </p:cNvPr>
          <p:cNvSpPr txBox="1"/>
          <p:nvPr/>
        </p:nvSpPr>
        <p:spPr>
          <a:xfrm>
            <a:off x="6339300" y="9152283"/>
            <a:ext cx="57964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Per ogni ulteriore informazione, contatta EC :D</a:t>
            </a:r>
          </a:p>
        </p:txBody>
      </p:sp>
      <p:sp>
        <p:nvSpPr>
          <p:cNvPr id="16" name="A chi è rivolto il workshop">
            <a:extLst>
              <a:ext uri="{FF2B5EF4-FFF2-40B4-BE49-F238E27FC236}">
                <a16:creationId xmlns:a16="http://schemas.microsoft.com/office/drawing/2014/main" id="{98669B19-EE41-EE4C-AB84-994CF655D686}"/>
              </a:ext>
            </a:extLst>
          </p:cNvPr>
          <p:cNvSpPr txBox="1"/>
          <p:nvPr/>
        </p:nvSpPr>
        <p:spPr>
          <a:xfrm>
            <a:off x="752232" y="1283684"/>
            <a:ext cx="344806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Valutazione preliminare</a:t>
            </a:r>
          </a:p>
        </p:txBody>
      </p:sp>
      <p:sp>
        <p:nvSpPr>
          <p:cNvPr id="17" name="IV CISF, Università degli Studi di Pisa, Pisa, 22/04/2018">
            <a:extLst>
              <a:ext uri="{FF2B5EF4-FFF2-40B4-BE49-F238E27FC236}">
                <a16:creationId xmlns:a16="http://schemas.microsoft.com/office/drawing/2014/main" id="{823D8805-2A6A-7246-9F38-17B8D7D9AB25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7113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198" name="Perché creare un Comitato Locale/impegnarsi in AISF e come questo ti ha arricchito nel rapporto con gli altri e  come studente?"/>
          <p:cNvSpPr txBox="1"/>
          <p:nvPr/>
        </p:nvSpPr>
        <p:spPr>
          <a:xfrm>
            <a:off x="571592" y="595010"/>
            <a:ext cx="1081028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rgbClr val="011993"/>
                </a:solidFill>
              </a:defRPr>
            </a:lvl1pPr>
          </a:lstStyle>
          <a:p>
            <a:r>
              <a:rPr lang="it-IT" sz="5000" dirty="0"/>
              <a:t>Qualche idea</a:t>
            </a:r>
            <a:endParaRPr sz="5000" dirty="0"/>
          </a:p>
        </p:txBody>
      </p:sp>
      <p:sp>
        <p:nvSpPr>
          <p:cNvPr id="199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A76018B7-6387-794F-A135-829895B70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30" name="AISF_LOGO_nobkg_superlow.jpg" descr="AISF_LOGO_nobkg_superlow.jpg">
            <a:extLst>
              <a:ext uri="{FF2B5EF4-FFF2-40B4-BE49-F238E27FC236}">
                <a16:creationId xmlns:a16="http://schemas.microsoft.com/office/drawing/2014/main" id="{EBF4F768-B28A-3640-B5D7-9B0A1D608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07A0860-941A-0148-8126-B36E17D2C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43" y="5193280"/>
            <a:ext cx="4673808" cy="4284935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5FC942B-F2AE-264F-B5BA-56DDA36D1F19}"/>
              </a:ext>
            </a:extLst>
          </p:cNvPr>
          <p:cNvSpPr txBox="1"/>
          <p:nvPr/>
        </p:nvSpPr>
        <p:spPr>
          <a:xfrm>
            <a:off x="10139805" y="5222469"/>
            <a:ext cx="2813015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Vuoi far partire i corsi nel tuo LC?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Per il materiale dei corsi, contatta il Presidente dell’LC  o scrivimi :D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29E58ED-2EDE-1043-A5A7-4C57C2399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3" y="2044875"/>
            <a:ext cx="4305300" cy="6096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0E4ECD9-E2DB-934A-B0B6-BB6FED8BB3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1" y="1945238"/>
            <a:ext cx="4319240" cy="6115739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CAB736CD-015C-0B4A-BBD2-8E0ABFFB02C8}"/>
              </a:ext>
            </a:extLst>
          </p:cNvPr>
          <p:cNvSpPr/>
          <p:nvPr/>
        </p:nvSpPr>
        <p:spPr>
          <a:xfrm>
            <a:off x="10033651" y="4668287"/>
            <a:ext cx="2896010" cy="41089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CCA40E-9803-2441-9AA1-7B0C2B8AA4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67" y="1699600"/>
            <a:ext cx="5841225" cy="305447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8F222D2-BAE5-6F4E-92D0-57835F4CE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73" y="2114785"/>
            <a:ext cx="4816601" cy="342609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26E75C5-7A10-304E-8A95-8D861E7A1F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41" y="4043090"/>
            <a:ext cx="3748352" cy="52476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D60A30-5268-D94B-83A3-9B1823ACC0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41" y="2054300"/>
            <a:ext cx="5498059" cy="329883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5D2AB667-3673-7D48-A487-B5D92F32FB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33" y="5206169"/>
            <a:ext cx="3628682" cy="4391997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3A00B3C0-9A40-5345-8C05-BBB18FA9EC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9" y="3194783"/>
            <a:ext cx="4305300" cy="609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2BE77D-4417-A547-AB91-A0E516545D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0" y="2926986"/>
            <a:ext cx="4935650" cy="493565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B783D677-6294-5C41-A40F-D3EBE2A796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65" y="2110369"/>
            <a:ext cx="4563345" cy="6461374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7B568D5-186E-7848-BBCD-776D379DD56A}"/>
              </a:ext>
            </a:extLst>
          </p:cNvPr>
          <p:cNvSpPr txBox="1"/>
          <p:nvPr/>
        </p:nvSpPr>
        <p:spPr>
          <a:xfrm>
            <a:off x="16624440" y="1404020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70E378B-06FE-0D4F-A985-AEC8A36A547E}"/>
              </a:ext>
            </a:extLst>
          </p:cNvPr>
          <p:cNvSpPr txBox="1"/>
          <p:nvPr/>
        </p:nvSpPr>
        <p:spPr>
          <a:xfrm>
            <a:off x="10791619" y="6666936"/>
            <a:ext cx="180802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..e tanto altro!</a:t>
            </a:r>
          </a:p>
        </p:txBody>
      </p:sp>
      <p:sp>
        <p:nvSpPr>
          <p:cNvPr id="25" name="IV CISF, Università degli Studi di Pisa, Pisa, 22/04/2018">
            <a:extLst>
              <a:ext uri="{FF2B5EF4-FFF2-40B4-BE49-F238E27FC236}">
                <a16:creationId xmlns:a16="http://schemas.microsoft.com/office/drawing/2014/main" id="{B3E01683-687A-E243-BF65-4600C3FE21F6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738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roblematiche"/>
          <p:cNvSpPr txBox="1"/>
          <p:nvPr/>
        </p:nvSpPr>
        <p:spPr>
          <a:xfrm>
            <a:off x="410729" y="252864"/>
            <a:ext cx="679513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pPr algn="ctr"/>
            <a:r>
              <a:rPr lang="it-IT" dirty="0"/>
              <a:t>Problemi (e soluzioni!): </a:t>
            </a:r>
          </a:p>
          <a:p>
            <a:r>
              <a:rPr lang="it-IT" dirty="0"/>
              <a:t>le vostre esperienze</a:t>
            </a:r>
          </a:p>
        </p:txBody>
      </p:sp>
      <p:sp>
        <p:nvSpPr>
          <p:cNvPr id="356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95806" y="9255266"/>
            <a:ext cx="34032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8B85C6-1F49-D042-9246-01A7D91DA283}"/>
              </a:ext>
            </a:extLst>
          </p:cNvPr>
          <p:cNvSpPr txBox="1"/>
          <p:nvPr/>
        </p:nvSpPr>
        <p:spPr>
          <a:xfrm>
            <a:off x="573142" y="2793077"/>
            <a:ext cx="6039852" cy="2934137"/>
          </a:xfrm>
          <a:prstGeom prst="rect">
            <a:avLst/>
          </a:prstGeom>
          <a:solidFill>
            <a:schemeClr val="accent1">
              <a:alpha val="53000"/>
            </a:schemeClr>
          </a:solidFill>
          <a:ln w="12700" cap="flat">
            <a:solidFill>
              <a:schemeClr val="lt1">
                <a:hueOff val="0"/>
                <a:satOff val="0"/>
                <a:lumOff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300" i="0" dirty="0"/>
              <a:t>«La promozione dell’LC nella realtà locale e, in secondo luogo, il fatto che pensare e organizzare eventi nella </a:t>
            </a:r>
            <a:r>
              <a:rPr lang="it-IT" sz="2300" b="1" i="0" dirty="0"/>
              <a:t>piccola realtà </a:t>
            </a:r>
            <a:r>
              <a:rPr lang="it-IT" sz="2300" i="0" dirty="0"/>
              <a:t>di un dipartimento richiede tantissime energie per un risultato magari non all’altezza delle aspettative,  perché </a:t>
            </a:r>
            <a:r>
              <a:rPr lang="it-IT" sz="2300" b="1" i="0" dirty="0"/>
              <a:t>non c’è  partecipazione da parte dei membri... e questo scoraggia </a:t>
            </a:r>
            <a:r>
              <a:rPr lang="it-IT" sz="2300" i="0" dirty="0"/>
              <a:t>un poco dal far partire le iniziative»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4A8D86B-9878-5047-A0F5-BE483D216551}"/>
              </a:ext>
            </a:extLst>
          </p:cNvPr>
          <p:cNvSpPr txBox="1"/>
          <p:nvPr/>
        </p:nvSpPr>
        <p:spPr>
          <a:xfrm>
            <a:off x="573142" y="6519738"/>
            <a:ext cx="6039852" cy="2226250"/>
          </a:xfrm>
          <a:prstGeom prst="rect">
            <a:avLst/>
          </a:prstGeom>
          <a:solidFill>
            <a:schemeClr val="accent1">
              <a:alpha val="53000"/>
            </a:schemeClr>
          </a:solidFill>
          <a:ln w="12700" cap="flat">
            <a:solidFill>
              <a:schemeClr val="lt1">
                <a:hueOff val="0"/>
                <a:satOff val="0"/>
                <a:lumOff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300" i="0" dirty="0"/>
              <a:t>« Può essere utile condividere tanto a livello personale </a:t>
            </a:r>
            <a:r>
              <a:rPr lang="it-IT" sz="2300" b="1" i="0" dirty="0"/>
              <a:t>DURANTE gli eventi</a:t>
            </a:r>
            <a:r>
              <a:rPr lang="it-IT" sz="2300" i="0" dirty="0"/>
              <a:t>, ovvero, per esempio, fare tante </a:t>
            </a:r>
            <a:r>
              <a:rPr lang="it-IT" sz="2300" b="1" i="0" dirty="0"/>
              <a:t>storie su Instagram</a:t>
            </a:r>
            <a:r>
              <a:rPr lang="it-IT" sz="2300" i="0" dirty="0"/>
              <a:t> dal proprio account personale per far vedere che le cose AISF sono davvero fighe e ci si diverte davvero tanto.»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D2E1D7-A618-994B-99BD-B801036CF2E4}"/>
              </a:ext>
            </a:extLst>
          </p:cNvPr>
          <p:cNvSpPr txBox="1"/>
          <p:nvPr/>
        </p:nvSpPr>
        <p:spPr>
          <a:xfrm>
            <a:off x="6928472" y="2245975"/>
            <a:ext cx="5467334" cy="3288080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300" i="0" dirty="0"/>
              <a:t>«Il presidente di un comitato, insieme al vicepresidente e alle altre cariche riconosciute all'interno, deve stare sempre attento al fatto che il proprio comitato </a:t>
            </a:r>
            <a:r>
              <a:rPr lang="it-IT" sz="2300" b="1" i="0" dirty="0"/>
              <a:t>non diventi pura manodopera per il dipartimento</a:t>
            </a:r>
            <a:r>
              <a:rPr lang="it-IT" sz="2300" i="0" dirty="0"/>
              <a:t>. E' bene ricordare che un comitato locale opera e collabora in un dipartimento ma deve mantenere sempre la sua identità e integrità»</a:t>
            </a:r>
            <a:endParaRPr kumimoji="0" lang="it-IT" sz="2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0407B5-ED5B-8245-A63D-D7522C567A58}"/>
              </a:ext>
            </a:extLst>
          </p:cNvPr>
          <p:cNvSpPr txBox="1"/>
          <p:nvPr/>
        </p:nvSpPr>
        <p:spPr>
          <a:xfrm>
            <a:off x="7037615" y="5811851"/>
            <a:ext cx="5249048" cy="2934137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300" i="0" dirty="0"/>
              <a:t>« Eventi tipo </a:t>
            </a:r>
            <a:r>
              <a:rPr lang="it-IT" sz="2300" b="1" i="0" dirty="0"/>
              <a:t>quizzoni scientifici </a:t>
            </a:r>
            <a:r>
              <a:rPr lang="it-IT" sz="2300" i="0" dirty="0"/>
              <a:t>sono ottimi per attirare l'attenzione dei ragazzi in generale, nel nostro caso avevamo prenotato una sala in un pub, eravamo in 14 e l'evento era chiuso ai soli membri, ma ha riscosso un ottimo successo perché </a:t>
            </a:r>
            <a:r>
              <a:rPr lang="it-IT" sz="2300" b="1" i="0" dirty="0"/>
              <a:t>se n'è parlato abbastanza anche dopo»</a:t>
            </a:r>
          </a:p>
        </p:txBody>
      </p:sp>
      <p:pic>
        <p:nvPicPr>
          <p:cNvPr id="26" name="Elemento grafico 25">
            <a:extLst>
              <a:ext uri="{FF2B5EF4-FFF2-40B4-BE49-F238E27FC236}">
                <a16:creationId xmlns:a16="http://schemas.microsoft.com/office/drawing/2014/main" id="{098A034F-B229-0C44-8EC3-53B30CE70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29" name="AISF_LOGO_nobkg_superlow.jpg" descr="AISF_LOGO_nobkg_superlow.jpg">
            <a:extLst>
              <a:ext uri="{FF2B5EF4-FFF2-40B4-BE49-F238E27FC236}">
                <a16:creationId xmlns:a16="http://schemas.microsoft.com/office/drawing/2014/main" id="{740C2D20-0889-B449-8C97-8EF0068BB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IV CISF, Università degli Studi di Pisa, Pisa, 22/04/2018">
            <a:extLst>
              <a:ext uri="{FF2B5EF4-FFF2-40B4-BE49-F238E27FC236}">
                <a16:creationId xmlns:a16="http://schemas.microsoft.com/office/drawing/2014/main" id="{D8BAAF3B-C256-DA43-B64E-F1880A496C94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95806" y="9255266"/>
            <a:ext cx="34032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8B85C6-1F49-D042-9246-01A7D91DA283}"/>
              </a:ext>
            </a:extLst>
          </p:cNvPr>
          <p:cNvSpPr txBox="1"/>
          <p:nvPr/>
        </p:nvSpPr>
        <p:spPr>
          <a:xfrm>
            <a:off x="573142" y="3046945"/>
            <a:ext cx="6039852" cy="1872307"/>
          </a:xfrm>
          <a:prstGeom prst="rect">
            <a:avLst/>
          </a:prstGeom>
          <a:solidFill>
            <a:schemeClr val="accent1">
              <a:alpha val="53000"/>
            </a:schemeClr>
          </a:solidFill>
          <a:ln w="12700" cap="flat">
            <a:solidFill>
              <a:schemeClr val="lt1">
                <a:hueOff val="0"/>
                <a:satOff val="0"/>
                <a:lumOff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300" i="0" dirty="0"/>
              <a:t>«Difficoltà nel rendere attivi i membri che non si propongono per prendersi compiti, </a:t>
            </a:r>
            <a:r>
              <a:rPr lang="it-IT" sz="2300" b="1" i="0" dirty="0"/>
              <a:t>spesso pensando di non saper fare le mansioni richieste</a:t>
            </a:r>
            <a:r>
              <a:rPr lang="it-IT" sz="2300" i="0" dirty="0"/>
              <a:t>, o perché sembra che debba essere io a farle personalmente.»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D2E1D7-A618-994B-99BD-B801036CF2E4}"/>
              </a:ext>
            </a:extLst>
          </p:cNvPr>
          <p:cNvSpPr txBox="1"/>
          <p:nvPr/>
        </p:nvSpPr>
        <p:spPr>
          <a:xfrm>
            <a:off x="6928472" y="3046945"/>
            <a:ext cx="5467334" cy="5057795"/>
          </a:xfrm>
          <a:prstGeom prst="rect">
            <a:avLst/>
          </a:prstGeom>
          <a:solidFill>
            <a:schemeClr val="accent1">
              <a:alpha val="5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300" i="0" dirty="0"/>
              <a:t>«Ci sarebbe da rafforzare, ma non so sinceramente come,</a:t>
            </a:r>
            <a:r>
              <a:rPr lang="it-IT" sz="2300" b="1" i="0" dirty="0"/>
              <a:t> lo scambio di materiale per le attività "più riuscite" di ciascun CL. </a:t>
            </a:r>
            <a:endParaRPr lang="it-IT" sz="2300" i="0" dirty="0"/>
          </a:p>
          <a:p>
            <a:r>
              <a:rPr lang="it-IT" sz="2300" i="0" dirty="0"/>
              <a:t>Faccio un esempio: a noi è stato molto utile e ha avuto una grande partecipazione il corso di </a:t>
            </a:r>
            <a:r>
              <a:rPr lang="it-IT" sz="2300" i="0" dirty="0" err="1"/>
              <a:t>Root</a:t>
            </a:r>
            <a:r>
              <a:rPr lang="it-IT" sz="2300" i="0" dirty="0"/>
              <a:t> e probabilmente sarà lo stesso per quello di Latex. In parte è stato organizzato partendo dal materiale messo a disposizione dagli altri LC, </a:t>
            </a:r>
            <a:r>
              <a:rPr lang="it-IT" sz="2300" b="1" i="0" dirty="0"/>
              <a:t>così i ragazzi non hanno dovuto creare daccapo tutto il corso ma avevano una base da cui partire</a:t>
            </a:r>
            <a:r>
              <a:rPr lang="it-IT" sz="2300" i="0" dirty="0"/>
              <a:t>.»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CD6CFB-AC35-454D-843D-A1BD433F25C8}"/>
              </a:ext>
            </a:extLst>
          </p:cNvPr>
          <p:cNvSpPr txBox="1"/>
          <p:nvPr/>
        </p:nvSpPr>
        <p:spPr>
          <a:xfrm>
            <a:off x="606295" y="5701518"/>
            <a:ext cx="6006699" cy="2580194"/>
          </a:xfrm>
          <a:prstGeom prst="rect">
            <a:avLst/>
          </a:prstGeom>
          <a:solidFill>
            <a:schemeClr val="accent1">
              <a:alpha val="5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300" i="0" dirty="0"/>
              <a:t>«E’ sicuramente essenziale avere l’abilità di </a:t>
            </a:r>
            <a:r>
              <a:rPr lang="it-IT" sz="2300" b="1" i="0" dirty="0"/>
              <a:t>dividersi i compiti all’interno di un LC</a:t>
            </a:r>
            <a:r>
              <a:rPr lang="it-IT" sz="2300" i="0" dirty="0"/>
              <a:t>, ma è fondamentale per il presidente avere sempre una </a:t>
            </a:r>
            <a:r>
              <a:rPr lang="it-IT" sz="2300" b="1" i="0" dirty="0"/>
              <a:t>visione d’insieme</a:t>
            </a:r>
            <a:r>
              <a:rPr lang="it-IT" sz="2300" i="0" dirty="0"/>
              <a:t> delle procedure da adottare e ricontrollare ogni passaggio prima di promuovere un’iniziativa.»</a:t>
            </a: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68D47EEB-12DC-C749-B27F-D2B24892E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20" name="AISF_LOGO_nobkg_superlow.jpg" descr="AISF_LOGO_nobkg_superlow.jpg">
            <a:extLst>
              <a:ext uri="{FF2B5EF4-FFF2-40B4-BE49-F238E27FC236}">
                <a16:creationId xmlns:a16="http://schemas.microsoft.com/office/drawing/2014/main" id="{5B238E8A-1DF6-D044-8B06-1A091C138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Problematiche">
            <a:extLst>
              <a:ext uri="{FF2B5EF4-FFF2-40B4-BE49-F238E27FC236}">
                <a16:creationId xmlns:a16="http://schemas.microsoft.com/office/drawing/2014/main" id="{1D2EB9E1-385D-BC41-B2E1-6C545B66648F}"/>
              </a:ext>
            </a:extLst>
          </p:cNvPr>
          <p:cNvSpPr txBox="1"/>
          <p:nvPr/>
        </p:nvSpPr>
        <p:spPr>
          <a:xfrm>
            <a:off x="410729" y="252864"/>
            <a:ext cx="679513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pPr algn="ctr"/>
            <a:r>
              <a:rPr lang="it-IT" dirty="0"/>
              <a:t>Problemi (e soluzioni!): </a:t>
            </a:r>
          </a:p>
          <a:p>
            <a:r>
              <a:rPr lang="it-IT" dirty="0"/>
              <a:t>le vostre esperienze</a:t>
            </a:r>
          </a:p>
        </p:txBody>
      </p:sp>
      <p:sp>
        <p:nvSpPr>
          <p:cNvPr id="14" name="IV CISF, Università degli Studi di Pisa, Pisa, 22/04/2018">
            <a:extLst>
              <a:ext uri="{FF2B5EF4-FFF2-40B4-BE49-F238E27FC236}">
                <a16:creationId xmlns:a16="http://schemas.microsoft.com/office/drawing/2014/main" id="{7112FE7C-636E-6B46-A105-C7B5168B40D2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791555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95806" y="9255266"/>
            <a:ext cx="34032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68D47EEB-12DC-C749-B27F-D2B24892E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20" name="AISF_LOGO_nobkg_superlow.jpg" descr="AISF_LOGO_nobkg_superlow.jpg">
            <a:extLst>
              <a:ext uri="{FF2B5EF4-FFF2-40B4-BE49-F238E27FC236}">
                <a16:creationId xmlns:a16="http://schemas.microsoft.com/office/drawing/2014/main" id="{5B238E8A-1DF6-D044-8B06-1A091C138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1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Problematiche">
            <a:extLst>
              <a:ext uri="{FF2B5EF4-FFF2-40B4-BE49-F238E27FC236}">
                <a16:creationId xmlns:a16="http://schemas.microsoft.com/office/drawing/2014/main" id="{1D2EB9E1-385D-BC41-B2E1-6C545B66648F}"/>
              </a:ext>
            </a:extLst>
          </p:cNvPr>
          <p:cNvSpPr txBox="1"/>
          <p:nvPr/>
        </p:nvSpPr>
        <p:spPr>
          <a:xfrm>
            <a:off x="573142" y="595010"/>
            <a:ext cx="28084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pPr algn="ctr"/>
            <a:r>
              <a:rPr lang="it-IT" dirty="0"/>
              <a:t>In sintesi: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DE423689-C5FC-E64C-BF6D-1CDC302B5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614843"/>
              </p:ext>
            </p:extLst>
          </p:nvPr>
        </p:nvGraphicFramePr>
        <p:xfrm>
          <a:off x="1004557" y="1283934"/>
          <a:ext cx="10930767" cy="5357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CA925E34-6558-3E4C-81D7-4CB11DD02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943646"/>
              </p:ext>
            </p:extLst>
          </p:nvPr>
        </p:nvGraphicFramePr>
        <p:xfrm>
          <a:off x="2135008" y="5235370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0" name="Anello 9">
            <a:extLst>
              <a:ext uri="{FF2B5EF4-FFF2-40B4-BE49-F238E27FC236}">
                <a16:creationId xmlns:a16="http://schemas.microsoft.com/office/drawing/2014/main" id="{3AB13341-33D9-2B4A-AC46-4966ED2EE895}"/>
              </a:ext>
            </a:extLst>
          </p:cNvPr>
          <p:cNvSpPr/>
          <p:nvPr/>
        </p:nvSpPr>
        <p:spPr>
          <a:xfrm>
            <a:off x="5314908" y="1078492"/>
            <a:ext cx="2310063" cy="2036782"/>
          </a:xfrm>
          <a:prstGeom prst="donut">
            <a:avLst>
              <a:gd name="adj" fmla="val 8460"/>
            </a:avLst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IV CISF, Università degli Studi di Pisa, Pisa, 22/04/2018">
            <a:extLst>
              <a:ext uri="{FF2B5EF4-FFF2-40B4-BE49-F238E27FC236}">
                <a16:creationId xmlns:a16="http://schemas.microsoft.com/office/drawing/2014/main" id="{E99A8C5F-32BC-8744-A228-46DFAAF21450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47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9" grpId="0">
        <p:bldAsOne/>
      </p:bldGraphic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Idee di crescita"/>
          <p:cNvSpPr txBox="1"/>
          <p:nvPr/>
        </p:nvSpPr>
        <p:spPr>
          <a:xfrm>
            <a:off x="550609" y="599227"/>
            <a:ext cx="438504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t>Idee di crescita</a:t>
            </a:r>
          </a:p>
        </p:txBody>
      </p:sp>
      <p:sp>
        <p:nvSpPr>
          <p:cNvPr id="393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95806" y="9255266"/>
            <a:ext cx="34032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7CB0646-208D-C447-9C57-E36C44E0DC1F}"/>
              </a:ext>
            </a:extLst>
          </p:cNvPr>
          <p:cNvSpPr/>
          <p:nvPr/>
        </p:nvSpPr>
        <p:spPr>
          <a:xfrm>
            <a:off x="237218" y="1698474"/>
            <a:ext cx="127846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3500" i="0" dirty="0">
                <a:solidFill>
                  <a:schemeClr val="tx1"/>
                </a:solidFill>
                <a:latin typeface="Open Sans"/>
              </a:rPr>
              <a:t>Quando il sole della cultura è basso, i nani hanno l'aspetto di giganti.</a:t>
            </a:r>
          </a:p>
          <a:p>
            <a:pPr algn="l"/>
            <a:r>
              <a:rPr lang="it-IT" sz="3500" i="0" dirty="0">
                <a:solidFill>
                  <a:schemeClr val="tx1"/>
                </a:solidFill>
                <a:latin typeface="Open Sans"/>
              </a:rPr>
              <a:t>–Karl Kraus</a:t>
            </a:r>
          </a:p>
          <a:p>
            <a:br>
              <a:rPr lang="it-IT" sz="3500" dirty="0">
                <a:solidFill>
                  <a:schemeClr val="tx1"/>
                </a:solidFill>
              </a:rPr>
            </a:br>
            <a:endParaRPr lang="it-IT" sz="35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B7CC50-73B8-6C4A-B4A3-11CA4CF06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90" y="3128209"/>
            <a:ext cx="7638544" cy="5414879"/>
          </a:xfrm>
          <a:prstGeom prst="rect">
            <a:avLst/>
          </a:prstGeom>
        </p:spPr>
      </p:pic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7C8C2BFA-955C-FE41-BF15-F9CBE84C4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22" name="AISF_LOGO_nobkg_superlow.jpg" descr="AISF_LOGO_nobkg_superlow.jpg">
            <a:extLst>
              <a:ext uri="{FF2B5EF4-FFF2-40B4-BE49-F238E27FC236}">
                <a16:creationId xmlns:a16="http://schemas.microsoft.com/office/drawing/2014/main" id="{C53052A0-A796-D243-AA0C-BAADF1D85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IV CISF, Università degli Studi di Pisa, Pisa, 22/04/2018">
            <a:extLst>
              <a:ext uri="{FF2B5EF4-FFF2-40B4-BE49-F238E27FC236}">
                <a16:creationId xmlns:a16="http://schemas.microsoft.com/office/drawing/2014/main" id="{5E598FA8-878F-134C-B852-886536D786AB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DEDC6E3B-9AC1-5740-B1F6-5EA0E894E345}"/>
              </a:ext>
            </a:extLst>
          </p:cNvPr>
          <p:cNvCxnSpPr>
            <a:cxnSpLocks/>
          </p:cNvCxnSpPr>
          <p:nvPr/>
        </p:nvCxnSpPr>
        <p:spPr>
          <a:xfrm>
            <a:off x="12241763" y="9255266"/>
            <a:ext cx="608187" cy="342901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68BE81-F204-CD4D-A4C3-FE589C6C8CC4}"/>
              </a:ext>
            </a:extLst>
          </p:cNvPr>
          <p:cNvSpPr txBox="1"/>
          <p:nvPr/>
        </p:nvSpPr>
        <p:spPr>
          <a:xfrm>
            <a:off x="12130509" y="8744929"/>
            <a:ext cx="53059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1806658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6" y="583493"/>
            <a:ext cx="643926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Back to </a:t>
            </a:r>
            <a:r>
              <a:rPr lang="it-IT" dirty="0" err="1"/>
              <a:t>fundamentals</a:t>
            </a:r>
            <a:r>
              <a:rPr lang="it-IT" dirty="0"/>
              <a:t>!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36" name="Group"/>
          <p:cNvGrpSpPr/>
          <p:nvPr/>
        </p:nvGrpSpPr>
        <p:grpSpPr>
          <a:xfrm>
            <a:off x="237219" y="438754"/>
            <a:ext cx="12612731" cy="9405084"/>
            <a:chOff x="1" y="157829"/>
            <a:chExt cx="12612729" cy="9405083"/>
          </a:xfrm>
        </p:grpSpPr>
        <p:sp>
          <p:nvSpPr>
            <p:cNvPr id="133" name="IV CISF, Università degli Studi di Pisa, Pisa, 22/04/2018"/>
            <p:cNvSpPr txBox="1"/>
            <p:nvPr/>
          </p:nvSpPr>
          <p:spPr>
            <a:xfrm>
              <a:off x="1" y="9121766"/>
              <a:ext cx="4398639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100" i="0"/>
              </a:pPr>
              <a:r>
                <a:rPr dirty="0"/>
                <a:t>V CISF, </a:t>
              </a:r>
              <a:r>
                <a:rPr dirty="0" err="1"/>
                <a:t>Università</a:t>
              </a:r>
              <a:r>
                <a:rPr dirty="0"/>
                <a:t> </a:t>
              </a:r>
              <a:r>
                <a:rPr dirty="0" err="1"/>
                <a:t>degli</a:t>
              </a:r>
              <a:r>
                <a:rPr dirty="0"/>
                <a:t> </a:t>
              </a:r>
              <a:r>
                <a:rPr dirty="0" err="1"/>
                <a:t>Studi</a:t>
              </a:r>
              <a:r>
                <a:rPr dirty="0"/>
                <a:t> di </a:t>
              </a:r>
              <a:r>
                <a:rPr lang="it-IT" dirty="0"/>
                <a:t>Milano</a:t>
              </a:r>
              <a:r>
                <a:rPr dirty="0"/>
                <a:t>, </a:t>
              </a:r>
              <a:r>
                <a:rPr lang="it-IT" dirty="0"/>
                <a:t>Milano</a:t>
              </a:r>
              <a:r>
                <a:rPr dirty="0"/>
                <a:t>, </a:t>
              </a:r>
              <a:r>
                <a:rPr lang="it-IT" sz="1100" dirty="0">
                  <a:solidFill>
                    <a:schemeClr val="tx1"/>
                  </a:solidFill>
                </a:rPr>
                <a:t>Domenica 10 Marzo</a:t>
              </a:r>
            </a:p>
            <a:p>
              <a:pPr algn="l">
                <a:defRPr sz="1100" i="0"/>
              </a:pPr>
              <a:endParaRPr dirty="0"/>
            </a:p>
          </p:txBody>
        </p:sp>
        <p:pic>
          <p:nvPicPr>
            <p:cNvPr id="134" name="AISF_LOGO_nobkg_superlow.jpg" descr="AISF_LOGO_nobkg_superlow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0304090" y="157829"/>
              <a:ext cx="2308640" cy="845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3716F02E-5B61-1B48-A3C8-1038791653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80" y="1770995"/>
            <a:ext cx="5108150" cy="13937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457BE-8D08-984C-BF5B-D424CEEDF95D}"/>
              </a:ext>
            </a:extLst>
          </p:cNvPr>
          <p:cNvSpPr txBox="1"/>
          <p:nvPr/>
        </p:nvSpPr>
        <p:spPr>
          <a:xfrm rot="20434788">
            <a:off x="8687968" y="2039142"/>
            <a:ext cx="168315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(</a:t>
            </a:r>
            <a:r>
              <a:rPr kumimoji="0" lang="it-IT" sz="2000" b="1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Since</a:t>
            </a:r>
            <a:r>
              <a:rPr kumimoji="0" lang="it-IT" sz="2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1987!)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8F64BD7-9E3D-4841-9AA2-FF5F2C9F1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039" y="3207649"/>
            <a:ext cx="2400252" cy="13971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1842019-7D9C-054C-AC77-B1777FFBA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41" y="3544355"/>
            <a:ext cx="2044700" cy="1828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F567969-7307-5A46-9E18-423DF76C2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95" y="4305759"/>
            <a:ext cx="1963200" cy="19632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E5F9D6-7210-0B49-B9CE-A6549271BCD1}"/>
              </a:ext>
            </a:extLst>
          </p:cNvPr>
          <p:cNvSpPr txBox="1"/>
          <p:nvPr/>
        </p:nvSpPr>
        <p:spPr>
          <a:xfrm>
            <a:off x="5928861" y="9140030"/>
            <a:ext cx="605293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www.iaps.info</a:t>
            </a:r>
            <a:r>
              <a:rPr lang="it-IT" dirty="0"/>
              <a:t>/</a:t>
            </a:r>
            <a:r>
              <a:rPr lang="it-IT" dirty="0" err="1"/>
              <a:t>members</a:t>
            </a:r>
            <a:r>
              <a:rPr lang="it-IT" dirty="0"/>
              <a:t>/list-of-</a:t>
            </a:r>
            <a:r>
              <a:rPr lang="it-IT" dirty="0" err="1"/>
              <a:t>iaps</a:t>
            </a:r>
            <a:r>
              <a:rPr lang="it-IT" dirty="0"/>
              <a:t>-</a:t>
            </a:r>
            <a:r>
              <a:rPr lang="it-IT" dirty="0" err="1"/>
              <a:t>members</a:t>
            </a:r>
            <a:r>
              <a:rPr lang="it-IT" dirty="0"/>
              <a:t>/</a:t>
            </a:r>
            <a:endParaRPr kumimoji="0" lang="it-IT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D6515E8-F58A-1E49-A0AD-CE78B0A3C3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15" y="4458755"/>
            <a:ext cx="1948330" cy="1727520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6174D2B-C950-4943-BAE6-2B486355841F}"/>
              </a:ext>
            </a:extLst>
          </p:cNvPr>
          <p:cNvCxnSpPr/>
          <p:nvPr/>
        </p:nvCxnSpPr>
        <p:spPr>
          <a:xfrm flipH="1">
            <a:off x="3117595" y="3164759"/>
            <a:ext cx="1651629" cy="56455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770E6DDA-9A56-B044-94F7-6CDF9EDE7356}"/>
              </a:ext>
            </a:extLst>
          </p:cNvPr>
          <p:cNvCxnSpPr>
            <a:cxnSpLocks/>
          </p:cNvCxnSpPr>
          <p:nvPr/>
        </p:nvCxnSpPr>
        <p:spPr>
          <a:xfrm flipH="1">
            <a:off x="4586434" y="3262075"/>
            <a:ext cx="1085199" cy="104368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FFB6B9F-8C43-654D-9EF8-2B8462C3CB5B}"/>
              </a:ext>
            </a:extLst>
          </p:cNvPr>
          <p:cNvCxnSpPr>
            <a:cxnSpLocks/>
          </p:cNvCxnSpPr>
          <p:nvPr/>
        </p:nvCxnSpPr>
        <p:spPr>
          <a:xfrm>
            <a:off x="7256715" y="3233610"/>
            <a:ext cx="1186123" cy="107214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10AB8F9E-0C42-314D-B49C-07E5F920D0F0}"/>
              </a:ext>
            </a:extLst>
          </p:cNvPr>
          <p:cNvCxnSpPr>
            <a:cxnSpLocks/>
          </p:cNvCxnSpPr>
          <p:nvPr/>
        </p:nvCxnSpPr>
        <p:spPr>
          <a:xfrm>
            <a:off x="8620862" y="3193106"/>
            <a:ext cx="908683" cy="35124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Freccia destra 27">
            <a:extLst>
              <a:ext uri="{FF2B5EF4-FFF2-40B4-BE49-F238E27FC236}">
                <a16:creationId xmlns:a16="http://schemas.microsoft.com/office/drawing/2014/main" id="{DAA4E7FA-6AFB-714B-A9D4-067DB4DB096C}"/>
              </a:ext>
            </a:extLst>
          </p:cNvPr>
          <p:cNvSpPr/>
          <p:nvPr/>
        </p:nvSpPr>
        <p:spPr>
          <a:xfrm rot="5400000">
            <a:off x="4695875" y="4659687"/>
            <a:ext cx="3386784" cy="591561"/>
          </a:xfrm>
          <a:prstGeom prst="rightArrow">
            <a:avLst>
              <a:gd name="adj1" fmla="val 43938"/>
              <a:gd name="adj2" fmla="val 80309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CBE9EE4D-DDFA-6648-9B47-C429B0CFD7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9152">
            <a:off x="2532066" y="6658265"/>
            <a:ext cx="1625600" cy="16256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3CDC9CE7-269A-4143-859D-CF09FC6EF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202">
            <a:off x="8345476" y="6599035"/>
            <a:ext cx="1625600" cy="1625600"/>
          </a:xfrm>
          <a:prstGeom prst="rect">
            <a:avLst/>
          </a:prstGeom>
        </p:spPr>
      </p:pic>
      <p:pic>
        <p:nvPicPr>
          <p:cNvPr id="42" name="AISF_LOGO_nobkg_superlow.jpg" descr="AISF_LOGO_nobkg_superlow.jpg">
            <a:extLst>
              <a:ext uri="{FF2B5EF4-FFF2-40B4-BE49-F238E27FC236}">
                <a16:creationId xmlns:a16="http://schemas.microsoft.com/office/drawing/2014/main" id="{77012E8D-6226-0246-B0ED-D15014C76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3887399" y="6813575"/>
            <a:ext cx="4780227" cy="17500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FA8A74A-B581-A740-9BFB-1506DAF38319}"/>
              </a:ext>
            </a:extLst>
          </p:cNvPr>
          <p:cNvSpPr txBox="1"/>
          <p:nvPr/>
        </p:nvSpPr>
        <p:spPr>
          <a:xfrm>
            <a:off x="10143155" y="5478455"/>
            <a:ext cx="183864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…e molte altre!</a:t>
            </a:r>
          </a:p>
        </p:txBody>
      </p:sp>
      <p:cxnSp>
        <p:nvCxnSpPr>
          <p:cNvPr id="39" name="Connettore 7 38">
            <a:extLst>
              <a:ext uri="{FF2B5EF4-FFF2-40B4-BE49-F238E27FC236}">
                <a16:creationId xmlns:a16="http://schemas.microsoft.com/office/drawing/2014/main" id="{57C4697E-03C0-B54A-80D8-D941D4748FEF}"/>
              </a:ext>
            </a:extLst>
          </p:cNvPr>
          <p:cNvCxnSpPr>
            <a:cxnSpLocks/>
          </p:cNvCxnSpPr>
          <p:nvPr/>
        </p:nvCxnSpPr>
        <p:spPr>
          <a:xfrm rot="5400000">
            <a:off x="9010720" y="6626108"/>
            <a:ext cx="2893283" cy="1855631"/>
          </a:xfrm>
          <a:prstGeom prst="curvedConnector3">
            <a:avLst>
              <a:gd name="adj1" fmla="val 63014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57107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8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6" y="583493"/>
            <a:ext cx="57980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Comitato Locale..?  </a:t>
            </a:r>
            <a:endParaRPr dirty="0"/>
          </a:p>
        </p:txBody>
      </p:sp>
      <p:sp>
        <p:nvSpPr>
          <p:cNvPr id="127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34" name="AISF_LOGO_nobkg_superlow.jpg" descr="AISF_LOGO_nobkg_superlow.jp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8E566CB-BB6F-C94D-B6DB-A0ECFA4906AC}"/>
              </a:ext>
            </a:extLst>
          </p:cNvPr>
          <p:cNvSpPr/>
          <p:nvPr/>
        </p:nvSpPr>
        <p:spPr>
          <a:xfrm>
            <a:off x="5800379" y="8804119"/>
            <a:ext cx="3116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http://ai-</a:t>
            </a:r>
            <a:r>
              <a:rPr lang="it-IT" dirty="0" err="1"/>
              <a:t>sf.it</a:t>
            </a:r>
            <a:r>
              <a:rPr lang="it-IT" dirty="0"/>
              <a:t>/</a:t>
            </a:r>
            <a:r>
              <a:rPr lang="it-IT" dirty="0" err="1"/>
              <a:t>comitatilocali</a:t>
            </a:r>
            <a:r>
              <a:rPr lang="it-IT" dirty="0"/>
              <a:t>/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F7EBBC-B6A4-B044-B397-A3674B0B3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9" y="1770997"/>
            <a:ext cx="5566611" cy="556661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6C4DC1-C4EF-B442-8681-0041A0E7C1A7}"/>
              </a:ext>
            </a:extLst>
          </p:cNvPr>
          <p:cNvSpPr txBox="1"/>
          <p:nvPr/>
        </p:nvSpPr>
        <p:spPr>
          <a:xfrm>
            <a:off x="5939141" y="1770997"/>
            <a:ext cx="651317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«</a:t>
            </a:r>
            <a:r>
              <a:rPr lang="it-IT" dirty="0"/>
              <a:t>Il Comitato Locale riunisce tutti i membri AISF dell’università in cui viene creato, è composto da un Presidente e da tutti i membri dell’Associazione che si trovano nell’ateneo.</a:t>
            </a: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»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F9183A1-4492-A84C-AFDB-B12950446B94}"/>
              </a:ext>
            </a:extLst>
          </p:cNvPr>
          <p:cNvSpPr txBox="1"/>
          <p:nvPr/>
        </p:nvSpPr>
        <p:spPr>
          <a:xfrm>
            <a:off x="7788450" y="3199223"/>
            <a:ext cx="23804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…ok, ma in pratica?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A757C8-67D1-BF44-9B1B-5072FE06B8C8}"/>
              </a:ext>
            </a:extLst>
          </p:cNvPr>
          <p:cNvSpPr txBox="1"/>
          <p:nvPr/>
        </p:nvSpPr>
        <p:spPr>
          <a:xfrm>
            <a:off x="5939140" y="3849069"/>
            <a:ext cx="6910810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Organizzare eventi (locali, </a:t>
            </a:r>
            <a:r>
              <a:rPr kumimoji="0" lang="it-IT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nazionali..e</a:t>
            </a: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internazionali!)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dirty="0"/>
              <a:t>..prendere parte a eventi di fisica in tutto il mondo..!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Fare part</a:t>
            </a:r>
            <a:r>
              <a:rPr lang="it-IT" dirty="0"/>
              <a:t>e di una rete di studenti di Fisica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Sviluppare </a:t>
            </a:r>
            <a:r>
              <a:rPr lang="it-IT" dirty="0"/>
              <a:t>soft </a:t>
            </a:r>
            <a:r>
              <a:rPr lang="it-IT" dirty="0" err="1"/>
              <a:t>skills</a:t>
            </a:r>
            <a:r>
              <a:rPr lang="it-IT" dirty="0"/>
              <a:t> (organizzazione eventi, gestione di una realtà associativa locale, poster/talk, …)</a:t>
            </a:r>
            <a:endParaRPr kumimoji="0" lang="it-IT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dirty="0"/>
              <a:t>Promuovere la realtà AISF nel proprio territorio, fare rete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it-IT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89CFA025-C356-1D4E-89F3-5C573E7C3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0" y="1928843"/>
            <a:ext cx="5290876" cy="352498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C7087A63-0F26-3B4C-A489-9EF385DBE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9" y="1928843"/>
            <a:ext cx="1892198" cy="2290232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E145E80-57E2-4A45-A113-AE4EC9DFFB26}"/>
              </a:ext>
            </a:extLst>
          </p:cNvPr>
          <p:cNvSpPr txBox="1"/>
          <p:nvPr/>
        </p:nvSpPr>
        <p:spPr>
          <a:xfrm>
            <a:off x="8396485" y="7132423"/>
            <a:ext cx="10130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…rete? 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E3C23F5-3F00-F54C-B415-E79197F1A128}"/>
              </a:ext>
            </a:extLst>
          </p:cNvPr>
          <p:cNvSpPr txBox="1"/>
          <p:nvPr/>
        </p:nvSpPr>
        <p:spPr>
          <a:xfrm>
            <a:off x="9050383" y="9101041"/>
            <a:ext cx="326371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dirty="0"/>
              <a:t>http://ai-</a:t>
            </a:r>
            <a:r>
              <a:rPr lang="it-IT" dirty="0" err="1"/>
              <a:t>sf.it</a:t>
            </a:r>
            <a:r>
              <a:rPr lang="it-IT" dirty="0"/>
              <a:t>/</a:t>
            </a:r>
            <a:r>
              <a:rPr lang="it-IT" dirty="0" err="1"/>
              <a:t>eventinazionali</a:t>
            </a:r>
            <a:r>
              <a:rPr lang="it-IT" dirty="0"/>
              <a:t>/</a:t>
            </a:r>
            <a:endParaRPr kumimoji="0" lang="it-IT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CDFC414-10A2-EB43-BC21-AF4DEFA45497}"/>
              </a:ext>
            </a:extLst>
          </p:cNvPr>
          <p:cNvSpPr txBox="1"/>
          <p:nvPr/>
        </p:nvSpPr>
        <p:spPr>
          <a:xfrm>
            <a:off x="7227898" y="8081577"/>
            <a:ext cx="394819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Scambiare conoscenza e contatti</a:t>
            </a:r>
          </a:p>
        </p:txBody>
      </p:sp>
      <p:sp>
        <p:nvSpPr>
          <p:cNvPr id="58" name="Freccia destra rientrata 57">
            <a:extLst>
              <a:ext uri="{FF2B5EF4-FFF2-40B4-BE49-F238E27FC236}">
                <a16:creationId xmlns:a16="http://schemas.microsoft.com/office/drawing/2014/main" id="{6D32A669-EBE8-CB49-9F31-F7930AB20BE6}"/>
              </a:ext>
            </a:extLst>
          </p:cNvPr>
          <p:cNvSpPr/>
          <p:nvPr/>
        </p:nvSpPr>
        <p:spPr>
          <a:xfrm>
            <a:off x="7212845" y="704295"/>
            <a:ext cx="1430070" cy="456009"/>
          </a:xfrm>
          <a:prstGeom prst="notchedRightArrow">
            <a:avLst/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414109A-D9AC-A543-A8B0-0DE8631007A6}"/>
              </a:ext>
            </a:extLst>
          </p:cNvPr>
          <p:cNvSpPr txBox="1"/>
          <p:nvPr/>
        </p:nvSpPr>
        <p:spPr>
          <a:xfrm>
            <a:off x="7788450" y="230824"/>
            <a:ext cx="27411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!</a:t>
            </a:r>
          </a:p>
        </p:txBody>
      </p:sp>
      <p:pic>
        <p:nvPicPr>
          <p:cNvPr id="68" name="Immagine 67">
            <a:extLst>
              <a:ext uri="{FF2B5EF4-FFF2-40B4-BE49-F238E27FC236}">
                <a16:creationId xmlns:a16="http://schemas.microsoft.com/office/drawing/2014/main" id="{75C4E5A6-80F7-C940-AB92-24FE660B8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98" y="5104534"/>
            <a:ext cx="3960231" cy="2801038"/>
          </a:xfrm>
          <a:prstGeom prst="rect">
            <a:avLst/>
          </a:prstGeom>
        </p:spPr>
      </p:pic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2E74E09D-FA48-F246-8AC0-FF83E17922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126" y="8011441"/>
            <a:ext cx="4724400" cy="1225391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E7B0C712-C5F5-4540-9E22-FB05F3BD64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7" y="3294177"/>
            <a:ext cx="3267380" cy="4620218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7721FCA3-6637-E04B-9361-0E7AB2516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93" y="5461458"/>
            <a:ext cx="3259667" cy="2957523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45B75823-958B-5748-B9A3-7B2610B823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4" y="2021781"/>
            <a:ext cx="5119095" cy="3412730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1DFC1DB8-D9A0-BB47-BF0C-E921D78966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2" y="2851036"/>
            <a:ext cx="5310856" cy="397207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C5746B64-BEEA-384D-B4B4-2B915F108F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47" y="1551076"/>
            <a:ext cx="3778365" cy="144626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052AEC0-6AF2-A142-89A2-20EFE3D901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2" y="3180597"/>
            <a:ext cx="4993410" cy="2929467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368EF023-5184-1C45-AB75-D161B6A31D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9" y="1387730"/>
            <a:ext cx="4882054" cy="324961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2CCBA02-EFDD-304E-9286-36F8CC53F8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79" y="4770358"/>
            <a:ext cx="2730690" cy="3870776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7A94D604-48A7-5346-840B-1E656C6CFC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9" y="1574766"/>
            <a:ext cx="5129711" cy="3419808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543D8128-C626-A440-9403-B4037AEA87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8" y="3078542"/>
            <a:ext cx="5289090" cy="3526060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ABF66969-8B18-DB4A-9AA7-C71D681709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2" y="1387730"/>
            <a:ext cx="4096083" cy="614412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D3034FC5-A0F7-7745-941C-86A638F5FD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1" y="1456528"/>
            <a:ext cx="5739142" cy="3497099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9D0AFF7B-B788-934A-B6E5-76BD235140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6" y="5065385"/>
            <a:ext cx="5693340" cy="3422939"/>
          </a:xfrm>
          <a:prstGeom prst="rect">
            <a:avLst/>
          </a:prstGeom>
        </p:spPr>
      </p:pic>
      <p:sp>
        <p:nvSpPr>
          <p:cNvPr id="77" name="Rettangolo 76">
            <a:extLst>
              <a:ext uri="{FF2B5EF4-FFF2-40B4-BE49-F238E27FC236}">
                <a16:creationId xmlns:a16="http://schemas.microsoft.com/office/drawing/2014/main" id="{CE306102-1872-0640-BD87-BFE15514ADC3}"/>
              </a:ext>
            </a:extLst>
          </p:cNvPr>
          <p:cNvSpPr/>
          <p:nvPr/>
        </p:nvSpPr>
        <p:spPr>
          <a:xfrm>
            <a:off x="9017367" y="8746213"/>
            <a:ext cx="3855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http://ai-</a:t>
            </a:r>
            <a:r>
              <a:rPr lang="it-IT" dirty="0" err="1"/>
              <a:t>sf.it</a:t>
            </a:r>
            <a:r>
              <a:rPr lang="it-IT" dirty="0"/>
              <a:t>/</a:t>
            </a:r>
            <a:r>
              <a:rPr lang="it-IT" dirty="0" err="1"/>
              <a:t>sistemidiriferimento</a:t>
            </a:r>
            <a:r>
              <a:rPr lang="it-IT" dirty="0"/>
              <a:t>/</a:t>
            </a: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FBF2236F-2F15-9541-84A9-E5675CC67631}"/>
              </a:ext>
            </a:extLst>
          </p:cNvPr>
          <p:cNvSpPr/>
          <p:nvPr/>
        </p:nvSpPr>
        <p:spPr>
          <a:xfrm>
            <a:off x="5799580" y="9121813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</a:t>
            </a:r>
            <a:r>
              <a:rPr lang="it-IT" dirty="0" err="1"/>
              <a:t>www.ai-sf.it</a:t>
            </a:r>
            <a:r>
              <a:rPr lang="it-IT" dirty="0"/>
              <a:t>/fermi/</a:t>
            </a:r>
          </a:p>
        </p:txBody>
      </p:sp>
      <p:sp>
        <p:nvSpPr>
          <p:cNvPr id="38" name="IV CISF, Università degli Studi di Pisa, Pisa, 22/04/2018">
            <a:extLst>
              <a:ext uri="{FF2B5EF4-FFF2-40B4-BE49-F238E27FC236}">
                <a16:creationId xmlns:a16="http://schemas.microsoft.com/office/drawing/2014/main" id="{90F99B12-807B-F144-8601-1C0149FF9855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9972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43" grpId="0"/>
      <p:bldP spid="58" grpId="0" animBg="1"/>
      <p:bldP spid="60" grpId="0"/>
      <p:bldP spid="77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6" y="583493"/>
            <a:ext cx="544219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..Comitato Locale! </a:t>
            </a:r>
          </a:p>
        </p:txBody>
      </p:sp>
      <p:sp>
        <p:nvSpPr>
          <p:cNvPr id="127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34" name="AISF_LOGO_nobkg_superlow.jpg" descr="AISF_LOGO_nobkg_superlow.jp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14EA4763-9360-1D4B-9EA7-A121D7EBCD27}"/>
              </a:ext>
            </a:extLst>
          </p:cNvPr>
          <p:cNvSpPr txBox="1"/>
          <p:nvPr/>
        </p:nvSpPr>
        <p:spPr>
          <a:xfrm>
            <a:off x="752232" y="1283684"/>
            <a:ext cx="5161669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sz="2500" dirty="0"/>
              <a:t>Come fondare un Comitato Locale?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F20D25-40FB-E440-9D7D-750C581BB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8" y="2155718"/>
            <a:ext cx="2523408" cy="356494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390418A-2945-0746-80DC-C688E18EE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26" y="2155718"/>
            <a:ext cx="2517850" cy="355709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0E4357-7183-0044-A32B-F1225564BF00}"/>
              </a:ext>
            </a:extLst>
          </p:cNvPr>
          <p:cNvSpPr txBox="1"/>
          <p:nvPr/>
        </p:nvSpPr>
        <p:spPr>
          <a:xfrm>
            <a:off x="6652156" y="2331502"/>
            <a:ext cx="4730462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Contattaci! &lt;3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10 firmatari, iscritti AISF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sz="2400" i="0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400" i="0" dirty="0"/>
              <a:t>Presidente</a:t>
            </a:r>
            <a:r>
              <a:rPr lang="it-IT" sz="2400" dirty="0"/>
              <a:t> del Comitato Locale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Regolamento interno dell’LC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17A2BF-4637-BC4E-8A21-7BCB98F3B555}"/>
              </a:ext>
            </a:extLst>
          </p:cNvPr>
          <p:cNvSpPr txBox="1"/>
          <p:nvPr/>
        </p:nvSpPr>
        <p:spPr>
          <a:xfrm>
            <a:off x="6684926" y="5107998"/>
            <a:ext cx="421108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…e voglia di mettersi in gioco!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A91885-48C7-0E4D-939D-DF5D31A1F9FD}"/>
              </a:ext>
            </a:extLst>
          </p:cNvPr>
          <p:cNvSpPr txBox="1"/>
          <p:nvPr/>
        </p:nvSpPr>
        <p:spPr>
          <a:xfrm>
            <a:off x="6096984" y="1875271"/>
            <a:ext cx="230511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Ingredients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: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AF2E74-DA52-2447-9389-1AB13A750447}"/>
              </a:ext>
            </a:extLst>
          </p:cNvPr>
          <p:cNvSpPr txBox="1"/>
          <p:nvPr/>
        </p:nvSpPr>
        <p:spPr>
          <a:xfrm>
            <a:off x="6587384" y="5706296"/>
            <a:ext cx="5161669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4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Assemblee e verbali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4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400" dirty="0"/>
              <a:t>Utilizzare correttamente social, </a:t>
            </a:r>
          </a:p>
          <a:p>
            <a:pPr lvl="1" indent="0" algn="l"/>
            <a:r>
              <a:rPr lang="it-IT" sz="2400" dirty="0"/>
              <a:t>	database e materiale informativo</a:t>
            </a:r>
          </a:p>
          <a:p>
            <a:pPr lvl="1" indent="0" algn="l"/>
            <a:endParaRPr kumimoji="0" lang="it-IT" sz="24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400" dirty="0"/>
              <a:t>Partecipare ai Meeting LC</a:t>
            </a:r>
            <a:endParaRPr kumimoji="0" lang="it-IT" sz="24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Massa critica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400" b="1" dirty="0" err="1"/>
              <a:t>Keep</a:t>
            </a:r>
            <a:r>
              <a:rPr lang="it-IT" sz="2400" b="1" dirty="0"/>
              <a:t> </a:t>
            </a:r>
            <a:r>
              <a:rPr lang="it-IT" sz="2400" b="1" dirty="0" err="1"/>
              <a:t>it</a:t>
            </a:r>
            <a:r>
              <a:rPr lang="it-IT" sz="2400" b="1" dirty="0"/>
              <a:t> </a:t>
            </a:r>
            <a:r>
              <a:rPr lang="it-IT" sz="2400" b="1" dirty="0" err="1"/>
              <a:t>real</a:t>
            </a:r>
            <a:r>
              <a:rPr lang="it-IT" sz="2400" b="1" dirty="0"/>
              <a:t>!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2400" b="1" dirty="0"/>
              <a:t>	…in a </a:t>
            </a:r>
            <a:r>
              <a:rPr lang="it-IT" sz="2400" b="1" dirty="0" err="1"/>
              <a:t>real</a:t>
            </a:r>
            <a:r>
              <a:rPr lang="it-IT" sz="2400" b="1" dirty="0"/>
              <a:t> word…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D3022F-36DF-524B-8ABC-6D7635CD9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1" y="1984125"/>
            <a:ext cx="5940403" cy="621394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9F8C026-622E-984C-B4D8-281BF075F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6" y="2142601"/>
            <a:ext cx="5176020" cy="616432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CC07AAF-FB91-544E-84E4-714F8187C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9" y="3042077"/>
            <a:ext cx="5110342" cy="464221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E0BA3C5-DFA3-4D4A-97C1-E643D924D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5" y="3674563"/>
            <a:ext cx="5906479" cy="3154755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F018747A-5CE7-A849-AD09-D40A29DD800A}"/>
              </a:ext>
            </a:extLst>
          </p:cNvPr>
          <p:cNvSpPr/>
          <p:nvPr/>
        </p:nvSpPr>
        <p:spPr>
          <a:xfrm>
            <a:off x="2172436" y="3484331"/>
            <a:ext cx="1743482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5000" b="1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8615FFA-9916-DC48-BF74-C01D4ECE2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8" y="5058018"/>
            <a:ext cx="4876800" cy="3657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A8DF38-801F-2446-9510-5C8D29181CFE}"/>
              </a:ext>
            </a:extLst>
          </p:cNvPr>
          <p:cNvSpPr txBox="1"/>
          <p:nvPr/>
        </p:nvSpPr>
        <p:spPr>
          <a:xfrm>
            <a:off x="6980675" y="2331502"/>
            <a:ext cx="244618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Contattaci! &lt;3</a:t>
            </a:r>
            <a:r>
              <a:rPr kumimoji="0" lang="it-IT" sz="2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&lt;3</a:t>
            </a:r>
          </a:p>
        </p:txBody>
      </p:sp>
      <p:sp>
        <p:nvSpPr>
          <p:cNvPr id="25" name="IV CISF, Università degli Studi di Pisa, Pisa, 22/04/2018">
            <a:extLst>
              <a:ext uri="{FF2B5EF4-FFF2-40B4-BE49-F238E27FC236}">
                <a16:creationId xmlns:a16="http://schemas.microsoft.com/office/drawing/2014/main" id="{1347D761-5476-834B-86DB-5D9781488219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989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6" y="583493"/>
            <a:ext cx="57980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Avere una direzione</a:t>
            </a:r>
          </a:p>
        </p:txBody>
      </p:sp>
      <p:sp>
        <p:nvSpPr>
          <p:cNvPr id="127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34" name="AISF_LOGO_nobkg_superlow.jpg" descr="AISF_LOGO_nobkg_superlow.jp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14EA4763-9360-1D4B-9EA7-A121D7EBCD27}"/>
              </a:ext>
            </a:extLst>
          </p:cNvPr>
          <p:cNvSpPr txBox="1"/>
          <p:nvPr/>
        </p:nvSpPr>
        <p:spPr>
          <a:xfrm>
            <a:off x="752232" y="1283684"/>
            <a:ext cx="10265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endParaRPr lang="it-IT" sz="25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68E87F-5286-8D47-A85E-F851173FE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6" y="2791329"/>
            <a:ext cx="4453899" cy="3497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92F8F0E-0DA9-8E4A-9920-9859E47839E1}"/>
                  </a:ext>
                </a:extLst>
              </p:cNvPr>
              <p:cNvSpPr txBox="1"/>
              <p:nvPr/>
            </p:nvSpPr>
            <p:spPr>
              <a:xfrm>
                <a:off x="2004979" y="2075979"/>
                <a:ext cx="1365758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&lt;</m:t>
                      </m:r>
                      <m:r>
                        <a:rPr kumimoji="0" lang="it-IT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𝒗</m:t>
                      </m:r>
                      <m:r>
                        <a:rPr kumimoji="0" lang="it-IT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&gt; =0 </m:t>
                      </m:r>
                    </m:oMath>
                  </m:oMathPara>
                </a14:m>
                <a:endParaRPr kumimoji="0" lang="it-IT" sz="20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92F8F0E-0DA9-8E4A-9920-9859E4783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979" y="2075979"/>
                <a:ext cx="1365758" cy="410369"/>
              </a:xfrm>
              <a:prstGeom prst="rect">
                <a:avLst/>
              </a:prstGeom>
              <a:blipFill>
                <a:blip r:embed="rId7"/>
                <a:stretch>
                  <a:fillRect l="-926" b="-1470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74180935-5BC8-F04C-8ACD-AE290C95C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63" y="2791329"/>
            <a:ext cx="7200424" cy="3419441"/>
          </a:xfrm>
          <a:prstGeom prst="rect">
            <a:avLst/>
          </a:prstGeom>
        </p:spPr>
      </p:pic>
      <p:sp>
        <p:nvSpPr>
          <p:cNvPr id="15" name="IV CISF, Università degli Studi di Pisa, Pisa, 22/04/2018">
            <a:extLst>
              <a:ext uri="{FF2B5EF4-FFF2-40B4-BE49-F238E27FC236}">
                <a16:creationId xmlns:a16="http://schemas.microsoft.com/office/drawing/2014/main" id="{79D9D0E1-348E-4F4C-A96B-A6C807EAE0D2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4631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6" y="583493"/>
            <a:ext cx="51953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Relazioni EC - LC</a:t>
            </a:r>
          </a:p>
        </p:txBody>
      </p:sp>
      <p:sp>
        <p:nvSpPr>
          <p:cNvPr id="127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pic>
        <p:nvPicPr>
          <p:cNvPr id="134" name="AISF_LOGO_nobkg_superlow.jpg" descr="AISF_LOGO_nobkg_superlow.jp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14EA4763-9360-1D4B-9EA7-A121D7EBCD27}"/>
              </a:ext>
            </a:extLst>
          </p:cNvPr>
          <p:cNvSpPr txBox="1"/>
          <p:nvPr/>
        </p:nvSpPr>
        <p:spPr>
          <a:xfrm>
            <a:off x="752232" y="1283684"/>
            <a:ext cx="10265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endParaRPr lang="it-IT" sz="25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4119E4-69D9-DD40-A825-E0678881B035}"/>
              </a:ext>
            </a:extLst>
          </p:cNvPr>
          <p:cNvSpPr txBox="1"/>
          <p:nvPr/>
        </p:nvSpPr>
        <p:spPr>
          <a:xfrm rot="21154910">
            <a:off x="5885715" y="8538771"/>
            <a:ext cx="6791708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it-IT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..non confini, ma condizioni a contorno!</a:t>
            </a:r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586310CE-D493-984C-AA98-D18566A662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025745"/>
              </p:ext>
            </p:extLst>
          </p:nvPr>
        </p:nvGraphicFramePr>
        <p:xfrm>
          <a:off x="5112667" y="1770995"/>
          <a:ext cx="7318369" cy="6458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4" name="Gruppo 23">
            <a:extLst>
              <a:ext uri="{FF2B5EF4-FFF2-40B4-BE49-F238E27FC236}">
                <a16:creationId xmlns:a16="http://schemas.microsoft.com/office/drawing/2014/main" id="{0C70920D-45DD-7C49-8FBC-B79669E76951}"/>
              </a:ext>
            </a:extLst>
          </p:cNvPr>
          <p:cNvGrpSpPr/>
          <p:nvPr/>
        </p:nvGrpSpPr>
        <p:grpSpPr>
          <a:xfrm>
            <a:off x="-6017309" y="-237785"/>
            <a:ext cx="10879559" cy="11032801"/>
            <a:chOff x="-7586175" y="540109"/>
            <a:chExt cx="12868498" cy="9035707"/>
          </a:xfrm>
        </p:grpSpPr>
        <p:sp>
          <p:nvSpPr>
            <p:cNvPr id="25" name="Arco a tutto sesto 24">
              <a:extLst>
                <a:ext uri="{FF2B5EF4-FFF2-40B4-BE49-F238E27FC236}">
                  <a16:creationId xmlns:a16="http://schemas.microsoft.com/office/drawing/2014/main" id="{81962258-7E91-9E4F-AD1A-A24361303E35}"/>
                </a:ext>
              </a:extLst>
            </p:cNvPr>
            <p:cNvSpPr/>
            <p:nvPr/>
          </p:nvSpPr>
          <p:spPr>
            <a:xfrm>
              <a:off x="-7586175" y="540109"/>
              <a:ext cx="9035707" cy="9035707"/>
            </a:xfrm>
            <a:prstGeom prst="blockArc">
              <a:avLst>
                <a:gd name="adj1" fmla="val 18900000"/>
                <a:gd name="adj2" fmla="val 2700000"/>
                <a:gd name="adj3" fmla="val 239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igura a mano libera 25">
              <a:extLst>
                <a:ext uri="{FF2B5EF4-FFF2-40B4-BE49-F238E27FC236}">
                  <a16:creationId xmlns:a16="http://schemas.microsoft.com/office/drawing/2014/main" id="{FEB284C5-8C9D-EC4D-95E9-5A2B1D65A355}"/>
                </a:ext>
              </a:extLst>
            </p:cNvPr>
            <p:cNvSpPr/>
            <p:nvPr/>
          </p:nvSpPr>
          <p:spPr>
            <a:xfrm>
              <a:off x="471053" y="2005743"/>
              <a:ext cx="4811269" cy="610255"/>
            </a:xfrm>
            <a:custGeom>
              <a:avLst/>
              <a:gdLst>
                <a:gd name="connsiteX0" fmla="*/ 0 w 4811269"/>
                <a:gd name="connsiteY0" fmla="*/ 0 h 610255"/>
                <a:gd name="connsiteX1" fmla="*/ 4811269 w 4811269"/>
                <a:gd name="connsiteY1" fmla="*/ 0 h 610255"/>
                <a:gd name="connsiteX2" fmla="*/ 4811269 w 4811269"/>
                <a:gd name="connsiteY2" fmla="*/ 610255 h 610255"/>
                <a:gd name="connsiteX3" fmla="*/ 0 w 4811269"/>
                <a:gd name="connsiteY3" fmla="*/ 610255 h 610255"/>
                <a:gd name="connsiteX4" fmla="*/ 0 w 4811269"/>
                <a:gd name="connsiteY4" fmla="*/ 0 h 61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1269" h="610255">
                  <a:moveTo>
                    <a:pt x="0" y="0"/>
                  </a:moveTo>
                  <a:lnTo>
                    <a:pt x="4811269" y="0"/>
                  </a:lnTo>
                  <a:lnTo>
                    <a:pt x="4811269" y="610255"/>
                  </a:lnTo>
                  <a:lnTo>
                    <a:pt x="0" y="610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39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Mattia </a:t>
              </a:r>
              <a:r>
                <a:rPr lang="it-IT" sz="1800" kern="1200" dirty="0" err="1"/>
                <a:t>Ivaldi</a:t>
              </a:r>
              <a:r>
                <a:rPr lang="it-IT" sz="1800" kern="1200" dirty="0"/>
                <a:t>,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 Presidente</a:t>
              </a:r>
            </a:p>
          </p:txBody>
        </p:sp>
        <p:sp>
          <p:nvSpPr>
            <p:cNvPr id="28" name="Figura a mano libera 27">
              <a:extLst>
                <a:ext uri="{FF2B5EF4-FFF2-40B4-BE49-F238E27FC236}">
                  <a16:creationId xmlns:a16="http://schemas.microsoft.com/office/drawing/2014/main" id="{F32B710E-3BB6-9B48-B77E-05626140108A}"/>
                </a:ext>
              </a:extLst>
            </p:cNvPr>
            <p:cNvSpPr/>
            <p:nvPr/>
          </p:nvSpPr>
          <p:spPr>
            <a:xfrm>
              <a:off x="1023694" y="2921664"/>
              <a:ext cx="4258628" cy="610255"/>
            </a:xfrm>
            <a:custGeom>
              <a:avLst/>
              <a:gdLst>
                <a:gd name="connsiteX0" fmla="*/ 0 w 4258628"/>
                <a:gd name="connsiteY0" fmla="*/ 0 h 610255"/>
                <a:gd name="connsiteX1" fmla="*/ 4258628 w 4258628"/>
                <a:gd name="connsiteY1" fmla="*/ 0 h 610255"/>
                <a:gd name="connsiteX2" fmla="*/ 4258628 w 4258628"/>
                <a:gd name="connsiteY2" fmla="*/ 610255 h 610255"/>
                <a:gd name="connsiteX3" fmla="*/ 0 w 4258628"/>
                <a:gd name="connsiteY3" fmla="*/ 610255 h 610255"/>
                <a:gd name="connsiteX4" fmla="*/ 0 w 4258628"/>
                <a:gd name="connsiteY4" fmla="*/ 0 h 61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8628" h="610255">
                  <a:moveTo>
                    <a:pt x="0" y="0"/>
                  </a:moveTo>
                  <a:lnTo>
                    <a:pt x="4258628" y="0"/>
                  </a:lnTo>
                  <a:lnTo>
                    <a:pt x="4258628" y="610255"/>
                  </a:lnTo>
                  <a:lnTo>
                    <a:pt x="0" y="610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39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Leonardo Pacciani Mori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Segretario</a:t>
              </a:r>
            </a:p>
          </p:txBody>
        </p:sp>
        <p:sp>
          <p:nvSpPr>
            <p:cNvPr id="30" name="Figura a mano libera 29">
              <a:extLst>
                <a:ext uri="{FF2B5EF4-FFF2-40B4-BE49-F238E27FC236}">
                  <a16:creationId xmlns:a16="http://schemas.microsoft.com/office/drawing/2014/main" id="{D13AD6E3-6532-6A44-9790-7531E24BE554}"/>
                </a:ext>
              </a:extLst>
            </p:cNvPr>
            <p:cNvSpPr/>
            <p:nvPr/>
          </p:nvSpPr>
          <p:spPr>
            <a:xfrm>
              <a:off x="1326539" y="3836913"/>
              <a:ext cx="3955783" cy="610255"/>
            </a:xfrm>
            <a:custGeom>
              <a:avLst/>
              <a:gdLst>
                <a:gd name="connsiteX0" fmla="*/ 0 w 3955783"/>
                <a:gd name="connsiteY0" fmla="*/ 0 h 610255"/>
                <a:gd name="connsiteX1" fmla="*/ 3955783 w 3955783"/>
                <a:gd name="connsiteY1" fmla="*/ 0 h 610255"/>
                <a:gd name="connsiteX2" fmla="*/ 3955783 w 3955783"/>
                <a:gd name="connsiteY2" fmla="*/ 610255 h 610255"/>
                <a:gd name="connsiteX3" fmla="*/ 0 w 3955783"/>
                <a:gd name="connsiteY3" fmla="*/ 610255 h 610255"/>
                <a:gd name="connsiteX4" fmla="*/ 0 w 3955783"/>
                <a:gd name="connsiteY4" fmla="*/ 0 h 61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83" h="610255">
                  <a:moveTo>
                    <a:pt x="0" y="0"/>
                  </a:moveTo>
                  <a:lnTo>
                    <a:pt x="3955783" y="0"/>
                  </a:lnTo>
                  <a:lnTo>
                    <a:pt x="3955783" y="610255"/>
                  </a:lnTo>
                  <a:lnTo>
                    <a:pt x="0" y="610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39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Chiara Signorile-Signorile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Tesoriere</a:t>
              </a:r>
            </a:p>
          </p:txBody>
        </p:sp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5F25426E-E600-A840-B6AA-9C09CCE378F1}"/>
                </a:ext>
              </a:extLst>
            </p:cNvPr>
            <p:cNvSpPr/>
            <p:nvPr/>
          </p:nvSpPr>
          <p:spPr>
            <a:xfrm>
              <a:off x="1423235" y="4752834"/>
              <a:ext cx="3859088" cy="610255"/>
            </a:xfrm>
            <a:custGeom>
              <a:avLst/>
              <a:gdLst>
                <a:gd name="connsiteX0" fmla="*/ 0 w 3859088"/>
                <a:gd name="connsiteY0" fmla="*/ 0 h 610255"/>
                <a:gd name="connsiteX1" fmla="*/ 3859088 w 3859088"/>
                <a:gd name="connsiteY1" fmla="*/ 0 h 610255"/>
                <a:gd name="connsiteX2" fmla="*/ 3859088 w 3859088"/>
                <a:gd name="connsiteY2" fmla="*/ 610255 h 610255"/>
                <a:gd name="connsiteX3" fmla="*/ 0 w 3859088"/>
                <a:gd name="connsiteY3" fmla="*/ 610255 h 610255"/>
                <a:gd name="connsiteX4" fmla="*/ 0 w 3859088"/>
                <a:gd name="connsiteY4" fmla="*/ 0 h 61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9088" h="610255">
                  <a:moveTo>
                    <a:pt x="0" y="0"/>
                  </a:moveTo>
                  <a:lnTo>
                    <a:pt x="3859088" y="0"/>
                  </a:lnTo>
                  <a:lnTo>
                    <a:pt x="3859088" y="610255"/>
                  </a:lnTo>
                  <a:lnTo>
                    <a:pt x="0" y="610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39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Elisa </a:t>
              </a:r>
              <a:r>
                <a:rPr lang="it-IT" sz="1800" kern="1200" dirty="0" err="1"/>
                <a:t>Garabello</a:t>
              </a:r>
              <a:br>
                <a:rPr lang="it-IT" sz="1800" kern="1200" dirty="0"/>
              </a:br>
              <a:r>
                <a:rPr lang="it-IT" sz="1800" kern="1200" dirty="0"/>
                <a:t>Responsabile Eventi</a:t>
              </a:r>
            </a:p>
          </p:txBody>
        </p:sp>
        <p:sp>
          <p:nvSpPr>
            <p:cNvPr id="34" name="Figura a mano libera 33">
              <a:extLst>
                <a:ext uri="{FF2B5EF4-FFF2-40B4-BE49-F238E27FC236}">
                  <a16:creationId xmlns:a16="http://schemas.microsoft.com/office/drawing/2014/main" id="{A3E4F816-5659-FE40-BE0D-0797C0815D25}"/>
                </a:ext>
              </a:extLst>
            </p:cNvPr>
            <p:cNvSpPr/>
            <p:nvPr/>
          </p:nvSpPr>
          <p:spPr>
            <a:xfrm>
              <a:off x="1326539" y="5668754"/>
              <a:ext cx="3955783" cy="610255"/>
            </a:xfrm>
            <a:custGeom>
              <a:avLst/>
              <a:gdLst>
                <a:gd name="connsiteX0" fmla="*/ 0 w 3955783"/>
                <a:gd name="connsiteY0" fmla="*/ 0 h 610255"/>
                <a:gd name="connsiteX1" fmla="*/ 3955783 w 3955783"/>
                <a:gd name="connsiteY1" fmla="*/ 0 h 610255"/>
                <a:gd name="connsiteX2" fmla="*/ 3955783 w 3955783"/>
                <a:gd name="connsiteY2" fmla="*/ 610255 h 610255"/>
                <a:gd name="connsiteX3" fmla="*/ 0 w 3955783"/>
                <a:gd name="connsiteY3" fmla="*/ 610255 h 610255"/>
                <a:gd name="connsiteX4" fmla="*/ 0 w 3955783"/>
                <a:gd name="connsiteY4" fmla="*/ 0 h 61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83" h="610255">
                  <a:moveTo>
                    <a:pt x="0" y="0"/>
                  </a:moveTo>
                  <a:lnTo>
                    <a:pt x="3955783" y="0"/>
                  </a:lnTo>
                  <a:lnTo>
                    <a:pt x="3955783" y="610255"/>
                  </a:lnTo>
                  <a:lnTo>
                    <a:pt x="0" y="610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39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Alessandra Lorenzo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Responsabile PR</a:t>
              </a:r>
            </a:p>
          </p:txBody>
        </p:sp>
        <p:sp>
          <p:nvSpPr>
            <p:cNvPr id="36" name="Figura a mano libera 35">
              <a:extLst>
                <a:ext uri="{FF2B5EF4-FFF2-40B4-BE49-F238E27FC236}">
                  <a16:creationId xmlns:a16="http://schemas.microsoft.com/office/drawing/2014/main" id="{5D98B99F-6727-AC46-BA37-CAFE95E2CC59}"/>
                </a:ext>
              </a:extLst>
            </p:cNvPr>
            <p:cNvSpPr/>
            <p:nvPr/>
          </p:nvSpPr>
          <p:spPr>
            <a:xfrm>
              <a:off x="1023694" y="6584004"/>
              <a:ext cx="4258628" cy="610255"/>
            </a:xfrm>
            <a:custGeom>
              <a:avLst/>
              <a:gdLst>
                <a:gd name="connsiteX0" fmla="*/ 0 w 4258628"/>
                <a:gd name="connsiteY0" fmla="*/ 0 h 610255"/>
                <a:gd name="connsiteX1" fmla="*/ 4258628 w 4258628"/>
                <a:gd name="connsiteY1" fmla="*/ 0 h 610255"/>
                <a:gd name="connsiteX2" fmla="*/ 4258628 w 4258628"/>
                <a:gd name="connsiteY2" fmla="*/ 610255 h 610255"/>
                <a:gd name="connsiteX3" fmla="*/ 0 w 4258628"/>
                <a:gd name="connsiteY3" fmla="*/ 610255 h 610255"/>
                <a:gd name="connsiteX4" fmla="*/ 0 w 4258628"/>
                <a:gd name="connsiteY4" fmla="*/ 0 h 61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8628" h="610255">
                  <a:moveTo>
                    <a:pt x="0" y="0"/>
                  </a:moveTo>
                  <a:lnTo>
                    <a:pt x="4258628" y="0"/>
                  </a:lnTo>
                  <a:lnTo>
                    <a:pt x="4258628" y="610255"/>
                  </a:lnTo>
                  <a:lnTo>
                    <a:pt x="0" y="610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39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Sergio </a:t>
              </a:r>
              <a:r>
                <a:rPr lang="it-IT" sz="1800" kern="1200" dirty="0" err="1"/>
                <a:t>Picella</a:t>
              </a:r>
              <a:endParaRPr lang="it-IT" sz="1800" kern="1200" dirty="0"/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Responsabile LC e membri</a:t>
              </a:r>
            </a:p>
          </p:txBody>
        </p:sp>
        <p:sp>
          <p:nvSpPr>
            <p:cNvPr id="38" name="Figura a mano libera 37">
              <a:extLst>
                <a:ext uri="{FF2B5EF4-FFF2-40B4-BE49-F238E27FC236}">
                  <a16:creationId xmlns:a16="http://schemas.microsoft.com/office/drawing/2014/main" id="{E348B616-1E68-524C-AFD3-37589E34386D}"/>
                </a:ext>
              </a:extLst>
            </p:cNvPr>
            <p:cNvSpPr/>
            <p:nvPr/>
          </p:nvSpPr>
          <p:spPr>
            <a:xfrm>
              <a:off x="471053" y="7499924"/>
              <a:ext cx="4811269" cy="610255"/>
            </a:xfrm>
            <a:custGeom>
              <a:avLst/>
              <a:gdLst>
                <a:gd name="connsiteX0" fmla="*/ 0 w 4811269"/>
                <a:gd name="connsiteY0" fmla="*/ 0 h 610255"/>
                <a:gd name="connsiteX1" fmla="*/ 4811269 w 4811269"/>
                <a:gd name="connsiteY1" fmla="*/ 0 h 610255"/>
                <a:gd name="connsiteX2" fmla="*/ 4811269 w 4811269"/>
                <a:gd name="connsiteY2" fmla="*/ 610255 h 610255"/>
                <a:gd name="connsiteX3" fmla="*/ 0 w 4811269"/>
                <a:gd name="connsiteY3" fmla="*/ 610255 h 610255"/>
                <a:gd name="connsiteX4" fmla="*/ 0 w 4811269"/>
                <a:gd name="connsiteY4" fmla="*/ 0 h 61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1269" h="610255">
                  <a:moveTo>
                    <a:pt x="0" y="0"/>
                  </a:moveTo>
                  <a:lnTo>
                    <a:pt x="4811269" y="0"/>
                  </a:lnTo>
                  <a:lnTo>
                    <a:pt x="4811269" y="610255"/>
                  </a:lnTo>
                  <a:lnTo>
                    <a:pt x="0" y="610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39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Giovanni </a:t>
              </a:r>
              <a:r>
                <a:rPr lang="it-IT" sz="1800" kern="1200" dirty="0" err="1"/>
                <a:t>Stagnitto</a:t>
              </a:r>
              <a:endParaRPr lang="it-IT" sz="1800" kern="1200" dirty="0"/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Responsabile IT</a:t>
              </a:r>
            </a:p>
          </p:txBody>
        </p:sp>
      </p:grp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19912" y="9233221"/>
            <a:ext cx="51824" cy="1151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D4E1C01-37DB-064F-86A7-880F27A70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" y="1455527"/>
            <a:ext cx="1113842" cy="11058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7F4BD4-A53C-FF45-B2EC-1F49D2647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9" y="5804226"/>
            <a:ext cx="1113842" cy="11098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16B2D1E-B743-B849-BF19-8FCD90A5FA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7" y="3650026"/>
            <a:ext cx="1074064" cy="106213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CBE9A98-6D30-194E-8725-1F834EF6A6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25" y="4708317"/>
            <a:ext cx="1113842" cy="110588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A935085-92FE-AF47-8293-538D4513CC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" y="8047628"/>
            <a:ext cx="1113844" cy="113373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14D220E-A835-7240-AE39-0109B2F91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1" y="2551470"/>
            <a:ext cx="1085996" cy="108599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252F3C3-AF7E-2142-B0DB-1062AB1C5A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1" y="6972938"/>
            <a:ext cx="1153622" cy="1109864"/>
          </a:xfrm>
          <a:prstGeom prst="rect">
            <a:avLst/>
          </a:prstGeom>
        </p:spPr>
      </p:pic>
      <p:sp>
        <p:nvSpPr>
          <p:cNvPr id="29" name="IV CISF, Università degli Studi di Pisa, Pisa, 22/04/2018">
            <a:extLst>
              <a:ext uri="{FF2B5EF4-FFF2-40B4-BE49-F238E27FC236}">
                <a16:creationId xmlns:a16="http://schemas.microsoft.com/office/drawing/2014/main" id="{581CA9DB-47AF-3041-AA12-C144CB661D00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D67567B-B6CA-9641-B5E0-7F63DC324C9E}"/>
              </a:ext>
            </a:extLst>
          </p:cNvPr>
          <p:cNvSpPr txBox="1"/>
          <p:nvPr/>
        </p:nvSpPr>
        <p:spPr>
          <a:xfrm>
            <a:off x="6088338" y="696603"/>
            <a:ext cx="18210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Update!</a:t>
            </a:r>
          </a:p>
        </p:txBody>
      </p:sp>
      <p:sp>
        <p:nvSpPr>
          <p:cNvPr id="35" name="Figura a mano libera 34">
            <a:extLst>
              <a:ext uri="{FF2B5EF4-FFF2-40B4-BE49-F238E27FC236}">
                <a16:creationId xmlns:a16="http://schemas.microsoft.com/office/drawing/2014/main" id="{8BB92535-F2D8-7343-8B8B-A7582B691A16}"/>
              </a:ext>
            </a:extLst>
          </p:cNvPr>
          <p:cNvSpPr/>
          <p:nvPr/>
        </p:nvSpPr>
        <p:spPr>
          <a:xfrm>
            <a:off x="3064933" y="3040420"/>
            <a:ext cx="1644984" cy="690330"/>
          </a:xfrm>
          <a:custGeom>
            <a:avLst/>
            <a:gdLst>
              <a:gd name="connsiteX0" fmla="*/ 0 w 4258628"/>
              <a:gd name="connsiteY0" fmla="*/ 0 h 610255"/>
              <a:gd name="connsiteX1" fmla="*/ 4258628 w 4258628"/>
              <a:gd name="connsiteY1" fmla="*/ 0 h 610255"/>
              <a:gd name="connsiteX2" fmla="*/ 4258628 w 4258628"/>
              <a:gd name="connsiteY2" fmla="*/ 610255 h 610255"/>
              <a:gd name="connsiteX3" fmla="*/ 0 w 4258628"/>
              <a:gd name="connsiteY3" fmla="*/ 610255 h 610255"/>
              <a:gd name="connsiteX4" fmla="*/ 0 w 4258628"/>
              <a:gd name="connsiteY4" fmla="*/ 0 h 6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628" h="610255">
                <a:moveTo>
                  <a:pt x="0" y="0"/>
                </a:moveTo>
                <a:lnTo>
                  <a:pt x="4258628" y="0"/>
                </a:lnTo>
                <a:lnTo>
                  <a:pt x="4258628" y="610255"/>
                </a:lnTo>
                <a:lnTo>
                  <a:pt x="0" y="6102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4390" tIns="45720" rIns="45720" bIns="4572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800" kern="1200" dirty="0"/>
              <a:t>Matteo 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800" kern="1200" dirty="0"/>
              <a:t>Barbetti</a:t>
            </a:r>
          </a:p>
        </p:txBody>
      </p:sp>
      <p:sp>
        <p:nvSpPr>
          <p:cNvPr id="37" name="Figura a mano libera 36">
            <a:extLst>
              <a:ext uri="{FF2B5EF4-FFF2-40B4-BE49-F238E27FC236}">
                <a16:creationId xmlns:a16="http://schemas.microsoft.com/office/drawing/2014/main" id="{F71E92A0-0858-DD48-B787-7E096E9E5488}"/>
              </a:ext>
            </a:extLst>
          </p:cNvPr>
          <p:cNvSpPr/>
          <p:nvPr/>
        </p:nvSpPr>
        <p:spPr>
          <a:xfrm>
            <a:off x="3026124" y="4208635"/>
            <a:ext cx="1979238" cy="568859"/>
          </a:xfrm>
          <a:custGeom>
            <a:avLst/>
            <a:gdLst>
              <a:gd name="connsiteX0" fmla="*/ 0 w 4258628"/>
              <a:gd name="connsiteY0" fmla="*/ 0 h 610255"/>
              <a:gd name="connsiteX1" fmla="*/ 4258628 w 4258628"/>
              <a:gd name="connsiteY1" fmla="*/ 0 h 610255"/>
              <a:gd name="connsiteX2" fmla="*/ 4258628 w 4258628"/>
              <a:gd name="connsiteY2" fmla="*/ 610255 h 610255"/>
              <a:gd name="connsiteX3" fmla="*/ 0 w 4258628"/>
              <a:gd name="connsiteY3" fmla="*/ 610255 h 610255"/>
              <a:gd name="connsiteX4" fmla="*/ 0 w 4258628"/>
              <a:gd name="connsiteY4" fmla="*/ 0 h 6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628" h="610255">
                <a:moveTo>
                  <a:pt x="0" y="0"/>
                </a:moveTo>
                <a:lnTo>
                  <a:pt x="4258628" y="0"/>
                </a:lnTo>
                <a:lnTo>
                  <a:pt x="4258628" y="610255"/>
                </a:lnTo>
                <a:lnTo>
                  <a:pt x="0" y="6102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4390" tIns="45720" rIns="45720" bIns="4572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800" kern="1200" dirty="0"/>
              <a:t>Maria Vittoria </a:t>
            </a:r>
            <a:r>
              <a:rPr lang="it-IT" sz="1800" kern="1200" dirty="0" err="1"/>
              <a:t>Zanchettin</a:t>
            </a:r>
            <a:endParaRPr lang="it-IT" sz="1800" kern="12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99E9AE-1C25-0048-8B03-821CABB3DD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64" y="3782930"/>
            <a:ext cx="1101206" cy="10991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E56FE2E-F1A8-9F41-A2DD-24A4936BA7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23" y="2394956"/>
            <a:ext cx="1081668" cy="1081668"/>
          </a:xfrm>
          <a:prstGeom prst="rect">
            <a:avLst/>
          </a:prstGeom>
        </p:spPr>
      </p:pic>
      <p:sp>
        <p:nvSpPr>
          <p:cNvPr id="33" name="Figura a mano libera 32">
            <a:extLst>
              <a:ext uri="{FF2B5EF4-FFF2-40B4-BE49-F238E27FC236}">
                <a16:creationId xmlns:a16="http://schemas.microsoft.com/office/drawing/2014/main" id="{A0C1A0C5-CF37-A44A-B517-924F4699ADD2}"/>
              </a:ext>
            </a:extLst>
          </p:cNvPr>
          <p:cNvSpPr/>
          <p:nvPr/>
        </p:nvSpPr>
        <p:spPr>
          <a:xfrm>
            <a:off x="3991141" y="6466967"/>
            <a:ext cx="1623527" cy="568859"/>
          </a:xfrm>
          <a:custGeom>
            <a:avLst/>
            <a:gdLst>
              <a:gd name="connsiteX0" fmla="*/ 0 w 4258628"/>
              <a:gd name="connsiteY0" fmla="*/ 0 h 610255"/>
              <a:gd name="connsiteX1" fmla="*/ 4258628 w 4258628"/>
              <a:gd name="connsiteY1" fmla="*/ 0 h 610255"/>
              <a:gd name="connsiteX2" fmla="*/ 4258628 w 4258628"/>
              <a:gd name="connsiteY2" fmla="*/ 610255 h 610255"/>
              <a:gd name="connsiteX3" fmla="*/ 0 w 4258628"/>
              <a:gd name="connsiteY3" fmla="*/ 610255 h 610255"/>
              <a:gd name="connsiteX4" fmla="*/ 0 w 4258628"/>
              <a:gd name="connsiteY4" fmla="*/ 0 h 6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628" h="610255">
                <a:moveTo>
                  <a:pt x="0" y="0"/>
                </a:moveTo>
                <a:lnTo>
                  <a:pt x="4258628" y="0"/>
                </a:lnTo>
                <a:lnTo>
                  <a:pt x="4258628" y="610255"/>
                </a:lnTo>
                <a:lnTo>
                  <a:pt x="0" y="6102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4390" tIns="45720" rIns="45720" bIns="4572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800" kern="1200" dirty="0"/>
              <a:t>Nicolò </a:t>
            </a:r>
            <a:r>
              <a:rPr lang="it-IT" sz="1800" kern="1200" dirty="0" err="1"/>
              <a:t>Antolini</a:t>
            </a:r>
            <a:endParaRPr lang="it-IT" sz="1800" kern="1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A8A830-C789-4C46-B384-AB03C19692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26" y="5609467"/>
            <a:ext cx="815233" cy="81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3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9" grpId="0">
        <p:bldAsOne/>
      </p:bldGraphic>
      <p:bldP spid="15" grpId="0"/>
      <p:bldP spid="35" grpId="0" animBg="1"/>
      <p:bldP spid="37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6" y="583493"/>
            <a:ext cx="51953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Relazioni EC - LC</a:t>
            </a:r>
          </a:p>
        </p:txBody>
      </p:sp>
      <p:sp>
        <p:nvSpPr>
          <p:cNvPr id="127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34" name="AISF_LOGO_nobkg_superlow.jpg" descr="AISF_LOGO_nobkg_superlow.jp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14EA4763-9360-1D4B-9EA7-A121D7EBCD27}"/>
              </a:ext>
            </a:extLst>
          </p:cNvPr>
          <p:cNvSpPr txBox="1"/>
          <p:nvPr/>
        </p:nvSpPr>
        <p:spPr>
          <a:xfrm>
            <a:off x="752232" y="1283684"/>
            <a:ext cx="10265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endParaRPr lang="it-IT" sz="25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65E44E-51A4-5745-A966-0833885DB4CD}"/>
              </a:ext>
            </a:extLst>
          </p:cNvPr>
          <p:cNvSpPr txBox="1"/>
          <p:nvPr/>
        </p:nvSpPr>
        <p:spPr>
          <a:xfrm>
            <a:off x="1823039" y="4114910"/>
            <a:ext cx="102657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6B5BA93-D5AD-F743-BDC1-7F90FE01C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09102"/>
              </p:ext>
            </p:extLst>
          </p:nvPr>
        </p:nvGraphicFramePr>
        <p:xfrm>
          <a:off x="-1451643" y="2155718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IV CISF, Università degli Studi di Pisa, Pisa, 22/04/2018">
            <a:extLst>
              <a:ext uri="{FF2B5EF4-FFF2-40B4-BE49-F238E27FC236}">
                <a16:creationId xmlns:a16="http://schemas.microsoft.com/office/drawing/2014/main" id="{B263E102-2D01-6943-8037-E409F1A6FE2A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626FDAAB-542C-F841-AA12-639DA198A4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2401010"/>
              </p:ext>
            </p:extLst>
          </p:nvPr>
        </p:nvGraphicFramePr>
        <p:xfrm>
          <a:off x="5692735" y="2150674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521947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 chi è rivolto il workshop"/>
          <p:cNvSpPr txBox="1"/>
          <p:nvPr/>
        </p:nvSpPr>
        <p:spPr>
          <a:xfrm>
            <a:off x="471706" y="583493"/>
            <a:ext cx="51953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r>
              <a:rPr lang="it-IT" dirty="0"/>
              <a:t>Relazioni EC - LC</a:t>
            </a:r>
          </a:p>
        </p:txBody>
      </p:sp>
      <p:sp>
        <p:nvSpPr>
          <p:cNvPr id="127" name="Rectangle"/>
          <p:cNvSpPr/>
          <p:nvPr/>
        </p:nvSpPr>
        <p:spPr>
          <a:xfrm>
            <a:off x="-1" y="778120"/>
            <a:ext cx="237220" cy="50581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i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52357DE-1E7C-8947-99CA-9E17C1C5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2838" y="39307"/>
            <a:ext cx="2173416" cy="1731690"/>
          </a:xfrm>
          <a:prstGeom prst="rect">
            <a:avLst/>
          </a:prstGeom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2311" y="9255266"/>
            <a:ext cx="227311" cy="342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34" name="AISF_LOGO_nobkg_superlow.jpg" descr="AISF_LOGO_nobkg_superlow.jp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0541310" y="438754"/>
            <a:ext cx="2308640" cy="845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A chi è rivolto il workshop">
            <a:extLst>
              <a:ext uri="{FF2B5EF4-FFF2-40B4-BE49-F238E27FC236}">
                <a16:creationId xmlns:a16="http://schemas.microsoft.com/office/drawing/2014/main" id="{14EA4763-9360-1D4B-9EA7-A121D7EBCD27}"/>
              </a:ext>
            </a:extLst>
          </p:cNvPr>
          <p:cNvSpPr txBox="1"/>
          <p:nvPr/>
        </p:nvSpPr>
        <p:spPr>
          <a:xfrm>
            <a:off x="752232" y="1283684"/>
            <a:ext cx="10265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11993"/>
                </a:solidFill>
              </a:defRPr>
            </a:lvl1pPr>
          </a:lstStyle>
          <a:p>
            <a:endParaRPr lang="it-IT" sz="25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65E44E-51A4-5745-A966-0833885DB4CD}"/>
              </a:ext>
            </a:extLst>
          </p:cNvPr>
          <p:cNvSpPr txBox="1"/>
          <p:nvPr/>
        </p:nvSpPr>
        <p:spPr>
          <a:xfrm>
            <a:off x="1823039" y="4114910"/>
            <a:ext cx="102657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IV CISF, Università degli Studi di Pisa, Pisa, 22/04/2018">
            <a:extLst>
              <a:ext uri="{FF2B5EF4-FFF2-40B4-BE49-F238E27FC236}">
                <a16:creationId xmlns:a16="http://schemas.microsoft.com/office/drawing/2014/main" id="{B263E102-2D01-6943-8037-E409F1A6FE2A}"/>
              </a:ext>
            </a:extLst>
          </p:cNvPr>
          <p:cNvSpPr txBox="1"/>
          <p:nvPr/>
        </p:nvSpPr>
        <p:spPr>
          <a:xfrm>
            <a:off x="237219" y="9402692"/>
            <a:ext cx="4398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1100" i="0"/>
            </a:pPr>
            <a:r>
              <a:rPr dirty="0"/>
              <a:t>V CISF, </a:t>
            </a:r>
            <a:r>
              <a:rPr dirty="0" err="1"/>
              <a:t>Università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Studi</a:t>
            </a:r>
            <a:r>
              <a:rPr dirty="0"/>
              <a:t> di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dirty="0"/>
              <a:t>Milano</a:t>
            </a:r>
            <a:r>
              <a:rPr dirty="0"/>
              <a:t>, </a:t>
            </a:r>
            <a:r>
              <a:rPr lang="it-IT" sz="1100" dirty="0">
                <a:solidFill>
                  <a:schemeClr val="tx1"/>
                </a:solidFill>
              </a:rPr>
              <a:t>Domenica 10 Marzo</a:t>
            </a:r>
          </a:p>
          <a:p>
            <a:pPr algn="l">
              <a:defRPr sz="1100" i="0"/>
            </a:pP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2CC83AC-FAFE-BC48-8FA8-1DB9584B9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32" y="2610752"/>
            <a:ext cx="11547628" cy="518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04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1784</Words>
  <Application>Microsoft Macintosh PowerPoint</Application>
  <PresentationFormat>Personalizzato</PresentationFormat>
  <Paragraphs>325</Paragraphs>
  <Slides>29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8" baseType="lpstr">
      <vt:lpstr>Arial</vt:lpstr>
      <vt:lpstr>Cambria Math</vt:lpstr>
      <vt:lpstr>Courier</vt:lpstr>
      <vt:lpstr>Helvetica</vt:lpstr>
      <vt:lpstr>Helvetica Light</vt:lpstr>
      <vt:lpstr>Helvetica Neue</vt:lpstr>
      <vt:lpstr>Helvetica Neue Medium</vt:lpstr>
      <vt:lpstr>Open Sans</vt:lpstr>
      <vt:lpstr>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Sergio Sergio</cp:lastModifiedBy>
  <cp:revision>86</cp:revision>
  <dcterms:modified xsi:type="dcterms:W3CDTF">2019-03-10T10:20:20Z</dcterms:modified>
</cp:coreProperties>
</file>